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62" r:id="rId4"/>
    <p:sldId id="258" r:id="rId5"/>
    <p:sldId id="259" r:id="rId6"/>
    <p:sldId id="266" r:id="rId7"/>
    <p:sldId id="268" r:id="rId8"/>
    <p:sldId id="269" r:id="rId9"/>
    <p:sldId id="260" r:id="rId10"/>
    <p:sldId id="267"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40F1F41-5409-D0A7-EFFC-EDA861BDB930}" name="Isabel Evans" initials="IE" userId="yEcRlTaQp7kWQ09TOnKtrHW3i+TLg6e+ZdWEfKquX3M=" providerId="None"/>
  <p188:author id="{3B6DACA0-BC06-1456-E734-57D9A4FE6157}" name="Lauren Ng" initials="LN" userId="t/4+9Oa3V2bwY+2kQUzpKvYVzE1qFAAfPlO1utHCg88="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BB1AA0-B8EF-4D3A-A056-ACA212542B46}" v="793" dt="2022-04-13T21:32:49.639"/>
    <p1510:client id="{1D1C99E4-D622-4503-A456-A52BA5F22496}" v="1" dt="2022-04-15T14:27:46.346"/>
    <p1510:client id="{27426721-B951-4615-977E-EC7D7C3166C7}" v="8161" dt="2022-04-13T23:51:47.746"/>
    <p1510:client id="{2CA8CBE3-5FA4-4741-8063-27AC72A74DB7}" v="312" dt="2022-04-13T23:34:50.878"/>
    <p1510:client id="{3E3C94A8-A47F-492A-BA72-46C6D46DC684}" v="179" dt="2022-04-13T23:45:02.396"/>
    <p1510:client id="{780BCC00-538B-4EF8-AB92-100AE2885E2B}" v="346" dt="2022-04-14T16:06:52.210"/>
    <p1510:client id="{ACB8505D-DF46-422B-A3C7-BE2287C53739}" v="6" dt="2022-04-14T19:42:12.629"/>
    <p1510:client id="{BE092448-E8FB-4F9B-A640-829C1F388E94}" v="2" dt="2022-05-26T18:39:12.469"/>
    <p1510:client id="{CD5E8925-A8E3-478E-824A-71C8850FD234}" v="638" dt="2022-04-14T16:12:52.2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Ng" clId="Web-{780BCC00-538B-4EF8-AB92-100AE2885E2B}"/>
    <pc:docChg chg="modSld">
      <pc:chgData name="Lauren Ng" userId="" providerId="" clId="Web-{780BCC00-538B-4EF8-AB92-100AE2885E2B}" dt="2022-04-14T16:06:49.648" v="287" actId="20577"/>
      <pc:docMkLst>
        <pc:docMk/>
      </pc:docMkLst>
      <pc:sldChg chg="modSp">
        <pc:chgData name="Lauren Ng" userId="" providerId="" clId="Web-{780BCC00-538B-4EF8-AB92-100AE2885E2B}" dt="2022-04-14T15:47:18.449" v="199" actId="20577"/>
        <pc:sldMkLst>
          <pc:docMk/>
          <pc:sldMk cId="2097126834" sldId="260"/>
        </pc:sldMkLst>
        <pc:spChg chg="mod">
          <ac:chgData name="Lauren Ng" userId="" providerId="" clId="Web-{780BCC00-538B-4EF8-AB92-100AE2885E2B}" dt="2022-04-14T15:47:18.449" v="199" actId="20577"/>
          <ac:spMkLst>
            <pc:docMk/>
            <pc:sldMk cId="2097126834" sldId="260"/>
            <ac:spMk id="6" creationId="{888DC193-66E2-8727-9463-E4A2D8A56D4C}"/>
          </ac:spMkLst>
        </pc:spChg>
      </pc:sldChg>
      <pc:sldChg chg="modSp">
        <pc:chgData name="Lauren Ng" userId="" providerId="" clId="Web-{780BCC00-538B-4EF8-AB92-100AE2885E2B}" dt="2022-04-14T15:40:01.094" v="88" actId="20577"/>
        <pc:sldMkLst>
          <pc:docMk/>
          <pc:sldMk cId="845776881" sldId="262"/>
        </pc:sldMkLst>
        <pc:spChg chg="mod">
          <ac:chgData name="Lauren Ng" userId="" providerId="" clId="Web-{780BCC00-538B-4EF8-AB92-100AE2885E2B}" dt="2022-04-14T15:40:01.094" v="88" actId="20577"/>
          <ac:spMkLst>
            <pc:docMk/>
            <pc:sldMk cId="845776881" sldId="262"/>
            <ac:spMk id="5" creationId="{7CC6F9C9-03E8-882A-07DF-380BDB91AAE8}"/>
          </ac:spMkLst>
        </pc:spChg>
      </pc:sldChg>
      <pc:sldChg chg="modSp">
        <pc:chgData name="Lauren Ng" userId="" providerId="" clId="Web-{780BCC00-538B-4EF8-AB92-100AE2885E2B}" dt="2022-04-14T16:06:49.648" v="287" actId="20577"/>
        <pc:sldMkLst>
          <pc:docMk/>
          <pc:sldMk cId="541639803" sldId="267"/>
        </pc:sldMkLst>
        <pc:spChg chg="mod">
          <ac:chgData name="Lauren Ng" userId="" providerId="" clId="Web-{780BCC00-538B-4EF8-AB92-100AE2885E2B}" dt="2022-04-14T16:00:27.968" v="222" actId="14100"/>
          <ac:spMkLst>
            <pc:docMk/>
            <pc:sldMk cId="541639803" sldId="267"/>
            <ac:spMk id="7" creationId="{7F6A1B41-3547-6F4E-AABC-695FFE62AF1E}"/>
          </ac:spMkLst>
        </pc:spChg>
        <pc:spChg chg="mod">
          <ac:chgData name="Lauren Ng" userId="" providerId="" clId="Web-{780BCC00-538B-4EF8-AB92-100AE2885E2B}" dt="2022-04-14T16:04:16.841" v="281" actId="20577"/>
          <ac:spMkLst>
            <pc:docMk/>
            <pc:sldMk cId="541639803" sldId="267"/>
            <ac:spMk id="10" creationId="{E916A2CB-3E96-66DF-B8EC-34A46F09E042}"/>
          </ac:spMkLst>
        </pc:spChg>
        <pc:spChg chg="mod">
          <ac:chgData name="Lauren Ng" userId="" providerId="" clId="Web-{780BCC00-538B-4EF8-AB92-100AE2885E2B}" dt="2022-04-14T16:06:49.648" v="287" actId="20577"/>
          <ac:spMkLst>
            <pc:docMk/>
            <pc:sldMk cId="541639803" sldId="267"/>
            <ac:spMk id="11" creationId="{A9807629-F99B-55E5-363F-EAABD68C3AF0}"/>
          </ac:spMkLst>
        </pc:spChg>
      </pc:sldChg>
    </pc:docChg>
  </pc:docChgLst>
  <pc:docChgLst>
    <pc:chgData name="Lauren Ng" userId="t/4+9Oa3V2bwY+2kQUzpKvYVzE1qFAAfPlO1utHCg88=" providerId="None" clId="Web-{0DBB1AA0-B8EF-4D3A-A056-ACA212542B46}"/>
    <pc:docChg chg="mod modSld">
      <pc:chgData name="Lauren Ng" userId="t/4+9Oa3V2bwY+2kQUzpKvYVzE1qFAAfPlO1utHCg88=" providerId="None" clId="Web-{0DBB1AA0-B8EF-4D3A-A056-ACA212542B46}" dt="2022-04-13T20:11:28.862" v="780" actId="20577"/>
      <pc:docMkLst>
        <pc:docMk/>
      </pc:docMkLst>
      <pc:sldChg chg="addSp delSp modSp">
        <pc:chgData name="Lauren Ng" userId="t/4+9Oa3V2bwY+2kQUzpKvYVzE1qFAAfPlO1utHCg88=" providerId="None" clId="Web-{0DBB1AA0-B8EF-4D3A-A056-ACA212542B46}" dt="2022-04-13T20:08:47.515" v="730" actId="14100"/>
        <pc:sldMkLst>
          <pc:docMk/>
          <pc:sldMk cId="1930811526" sldId="258"/>
        </pc:sldMkLst>
        <pc:spChg chg="mod">
          <ac:chgData name="Lauren Ng" userId="t/4+9Oa3V2bwY+2kQUzpKvYVzE1qFAAfPlO1utHCg88=" providerId="None" clId="Web-{0DBB1AA0-B8EF-4D3A-A056-ACA212542B46}" dt="2022-04-13T20:08:47.515" v="730" actId="14100"/>
          <ac:spMkLst>
            <pc:docMk/>
            <pc:sldMk cId="1930811526" sldId="258"/>
            <ac:spMk id="3" creationId="{64D1E0EF-EC4E-CB23-5016-2B025F6699E3}"/>
          </ac:spMkLst>
        </pc:spChg>
        <pc:spChg chg="add del mod">
          <ac:chgData name="Lauren Ng" userId="t/4+9Oa3V2bwY+2kQUzpKvYVzE1qFAAfPlO1utHCg88=" providerId="None" clId="Web-{0DBB1AA0-B8EF-4D3A-A056-ACA212542B46}" dt="2022-04-13T20:08:10.170" v="714"/>
          <ac:spMkLst>
            <pc:docMk/>
            <pc:sldMk cId="1930811526" sldId="258"/>
            <ac:spMk id="4" creationId="{38E583BF-25BF-D350-6BF8-F644BC3BEE0C}"/>
          </ac:spMkLst>
        </pc:spChg>
      </pc:sldChg>
      <pc:sldChg chg="modSp modNotes">
        <pc:chgData name="Lauren Ng" userId="t/4+9Oa3V2bwY+2kQUzpKvYVzE1qFAAfPlO1utHCg88=" providerId="None" clId="Web-{0DBB1AA0-B8EF-4D3A-A056-ACA212542B46}" dt="2022-04-13T20:11:28.862" v="780" actId="20577"/>
        <pc:sldMkLst>
          <pc:docMk/>
          <pc:sldMk cId="227183413" sldId="259"/>
        </pc:sldMkLst>
        <pc:spChg chg="mod">
          <ac:chgData name="Lauren Ng" userId="t/4+9Oa3V2bwY+2kQUzpKvYVzE1qFAAfPlO1utHCg88=" providerId="None" clId="Web-{0DBB1AA0-B8EF-4D3A-A056-ACA212542B46}" dt="2022-04-13T20:11:28.862" v="780" actId="20577"/>
          <ac:spMkLst>
            <pc:docMk/>
            <pc:sldMk cId="227183413" sldId="259"/>
            <ac:spMk id="3" creationId="{7C9BDC9F-3B19-5B25-DB03-ACF175BFE20B}"/>
          </ac:spMkLst>
        </pc:spChg>
      </pc:sldChg>
      <pc:sldChg chg="addCm">
        <pc:chgData name="Lauren Ng" userId="t/4+9Oa3V2bwY+2kQUzpKvYVzE1qFAAfPlO1utHCg88=" providerId="None" clId="Web-{0DBB1AA0-B8EF-4D3A-A056-ACA212542B46}" dt="2022-04-13T19:41:16.114" v="1"/>
        <pc:sldMkLst>
          <pc:docMk/>
          <pc:sldMk cId="2097126834" sldId="260"/>
        </pc:sldMkLst>
      </pc:sldChg>
    </pc:docChg>
  </pc:docChgLst>
  <pc:docChgLst>
    <pc:chgData name="Isabel Evans" userId="yEcRlTaQp7kWQ09TOnKtrHW3i+TLg6e+ZdWEfKquX3M=" providerId="None" clId="Web-{27426721-B951-4615-977E-EC7D7C3166C7}"/>
    <pc:docChg chg="addSld modSld sldOrd">
      <pc:chgData name="Isabel Evans" userId="yEcRlTaQp7kWQ09TOnKtrHW3i+TLg6e+ZdWEfKquX3M=" providerId="None" clId="Web-{27426721-B951-4615-977E-EC7D7C3166C7}" dt="2022-04-13T16:00:53.327" v="1224"/>
      <pc:docMkLst>
        <pc:docMk/>
      </pc:docMkLst>
      <pc:sldChg chg="addSp delSp modSp new">
        <pc:chgData name="Isabel Evans" userId="yEcRlTaQp7kWQ09TOnKtrHW3i+TLg6e+ZdWEfKquX3M=" providerId="None" clId="Web-{27426721-B951-4615-977E-EC7D7C3166C7}" dt="2022-04-13T14:58:49.791" v="22" actId="20577"/>
        <pc:sldMkLst>
          <pc:docMk/>
          <pc:sldMk cId="2557315596" sldId="257"/>
        </pc:sldMkLst>
        <pc:spChg chg="mod">
          <ac:chgData name="Isabel Evans" userId="yEcRlTaQp7kWQ09TOnKtrHW3i+TLg6e+ZdWEfKquX3M=" providerId="None" clId="Web-{27426721-B951-4615-977E-EC7D7C3166C7}" dt="2022-04-13T14:58:49.791" v="22" actId="20577"/>
          <ac:spMkLst>
            <pc:docMk/>
            <pc:sldMk cId="2557315596" sldId="257"/>
            <ac:spMk id="2" creationId="{D92DCED7-383E-2477-4A37-F2B44796DD2B}"/>
          </ac:spMkLst>
        </pc:spChg>
        <pc:spChg chg="del">
          <ac:chgData name="Isabel Evans" userId="yEcRlTaQp7kWQ09TOnKtrHW3i+TLg6e+ZdWEfKquX3M=" providerId="None" clId="Web-{27426721-B951-4615-977E-EC7D7C3166C7}" dt="2022-04-13T14:57:57.508" v="10"/>
          <ac:spMkLst>
            <pc:docMk/>
            <pc:sldMk cId="2557315596" sldId="257"/>
            <ac:spMk id="3" creationId="{5E1F4D6F-8589-CDE5-DD84-E6BA888992F5}"/>
          </ac:spMkLst>
        </pc:spChg>
        <pc:spChg chg="add del mod">
          <ac:chgData name="Isabel Evans" userId="yEcRlTaQp7kWQ09TOnKtrHW3i+TLg6e+ZdWEfKquX3M=" providerId="None" clId="Web-{27426721-B951-4615-977E-EC7D7C3166C7}" dt="2022-04-13T14:57:51.383" v="9"/>
          <ac:spMkLst>
            <pc:docMk/>
            <pc:sldMk cId="2557315596" sldId="257"/>
            <ac:spMk id="4" creationId="{40179A47-0E36-ADDC-0ACC-215BFF0EBB0C}"/>
          </ac:spMkLst>
        </pc:spChg>
        <pc:picChg chg="add mod ord">
          <ac:chgData name="Isabel Evans" userId="yEcRlTaQp7kWQ09TOnKtrHW3i+TLg6e+ZdWEfKquX3M=" providerId="None" clId="Web-{27426721-B951-4615-977E-EC7D7C3166C7}" dt="2022-04-13T14:58:00.227" v="11" actId="1076"/>
          <ac:picMkLst>
            <pc:docMk/>
            <pc:sldMk cId="2557315596" sldId="257"/>
            <ac:picMk id="5" creationId="{F65C9461-CFBD-06B8-9CA7-2E5E299AC935}"/>
          </ac:picMkLst>
        </pc:picChg>
      </pc:sldChg>
      <pc:sldChg chg="modSp new">
        <pc:chgData name="Isabel Evans" userId="yEcRlTaQp7kWQ09TOnKtrHW3i+TLg6e+ZdWEfKquX3M=" providerId="None" clId="Web-{27426721-B951-4615-977E-EC7D7C3166C7}" dt="2022-04-13T14:58:31.572" v="15" actId="20577"/>
        <pc:sldMkLst>
          <pc:docMk/>
          <pc:sldMk cId="1930811526" sldId="258"/>
        </pc:sldMkLst>
        <pc:spChg chg="mod">
          <ac:chgData name="Isabel Evans" userId="yEcRlTaQp7kWQ09TOnKtrHW3i+TLg6e+ZdWEfKquX3M=" providerId="None" clId="Web-{27426721-B951-4615-977E-EC7D7C3166C7}" dt="2022-04-13T14:58:31.572" v="15" actId="20577"/>
          <ac:spMkLst>
            <pc:docMk/>
            <pc:sldMk cId="1930811526" sldId="258"/>
            <ac:spMk id="2" creationId="{EB19DA5D-8E25-8FAF-BE34-8D7BC0972405}"/>
          </ac:spMkLst>
        </pc:spChg>
      </pc:sldChg>
      <pc:sldChg chg="modSp new">
        <pc:chgData name="Isabel Evans" userId="yEcRlTaQp7kWQ09TOnKtrHW3i+TLg6e+ZdWEfKquX3M=" providerId="None" clId="Web-{27426721-B951-4615-977E-EC7D7C3166C7}" dt="2022-04-13T14:59:30.026" v="49" actId="20577"/>
        <pc:sldMkLst>
          <pc:docMk/>
          <pc:sldMk cId="227183413" sldId="259"/>
        </pc:sldMkLst>
        <pc:spChg chg="mod">
          <ac:chgData name="Isabel Evans" userId="yEcRlTaQp7kWQ09TOnKtrHW3i+TLg6e+ZdWEfKquX3M=" providerId="None" clId="Web-{27426721-B951-4615-977E-EC7D7C3166C7}" dt="2022-04-13T14:59:30.026" v="49" actId="20577"/>
          <ac:spMkLst>
            <pc:docMk/>
            <pc:sldMk cId="227183413" sldId="259"/>
            <ac:spMk id="2" creationId="{A3EDFB0C-7388-0103-DE2C-35EC96EDC640}"/>
          </ac:spMkLst>
        </pc:spChg>
      </pc:sldChg>
      <pc:sldChg chg="addSp delSp modSp new">
        <pc:chgData name="Isabel Evans" userId="yEcRlTaQp7kWQ09TOnKtrHW3i+TLg6e+ZdWEfKquX3M=" providerId="None" clId="Web-{27426721-B951-4615-977E-EC7D7C3166C7}" dt="2022-04-13T15:49:49.294" v="795" actId="1076"/>
        <pc:sldMkLst>
          <pc:docMk/>
          <pc:sldMk cId="2097126834" sldId="260"/>
        </pc:sldMkLst>
        <pc:spChg chg="mod">
          <ac:chgData name="Isabel Evans" userId="yEcRlTaQp7kWQ09TOnKtrHW3i+TLg6e+ZdWEfKquX3M=" providerId="None" clId="Web-{27426721-B951-4615-977E-EC7D7C3166C7}" dt="2022-04-13T15:39:36.199" v="485" actId="20577"/>
          <ac:spMkLst>
            <pc:docMk/>
            <pc:sldMk cId="2097126834" sldId="260"/>
            <ac:spMk id="2" creationId="{D531C653-BB9D-C342-0B81-733074F1E199}"/>
          </ac:spMkLst>
        </pc:spChg>
        <pc:spChg chg="mod">
          <ac:chgData name="Isabel Evans" userId="yEcRlTaQp7kWQ09TOnKtrHW3i+TLg6e+ZdWEfKquX3M=" providerId="None" clId="Web-{27426721-B951-4615-977E-EC7D7C3166C7}" dt="2022-04-13T15:49:20.465" v="794" actId="20577"/>
          <ac:spMkLst>
            <pc:docMk/>
            <pc:sldMk cId="2097126834" sldId="260"/>
            <ac:spMk id="3" creationId="{6FCB2F34-0016-A1C8-2E37-6336C8F426F6}"/>
          </ac:spMkLst>
        </pc:spChg>
        <pc:spChg chg="add del mod">
          <ac:chgData name="Isabel Evans" userId="yEcRlTaQp7kWQ09TOnKtrHW3i+TLg6e+ZdWEfKquX3M=" providerId="None" clId="Web-{27426721-B951-4615-977E-EC7D7C3166C7}" dt="2022-04-13T15:41:03.358" v="513"/>
          <ac:spMkLst>
            <pc:docMk/>
            <pc:sldMk cId="2097126834" sldId="260"/>
            <ac:spMk id="4" creationId="{B0F56A83-2A5A-7A72-3B63-E6E4F440B739}"/>
          </ac:spMkLst>
        </pc:spChg>
        <pc:spChg chg="add mod">
          <ac:chgData name="Isabel Evans" userId="yEcRlTaQp7kWQ09TOnKtrHW3i+TLg6e+ZdWEfKquX3M=" providerId="None" clId="Web-{27426721-B951-4615-977E-EC7D7C3166C7}" dt="2022-04-13T15:49:00.761" v="791" actId="1076"/>
          <ac:spMkLst>
            <pc:docMk/>
            <pc:sldMk cId="2097126834" sldId="260"/>
            <ac:spMk id="6" creationId="{888DC193-66E2-8727-9463-E4A2D8A56D4C}"/>
          </ac:spMkLst>
        </pc:spChg>
        <pc:spChg chg="add mod">
          <ac:chgData name="Isabel Evans" userId="yEcRlTaQp7kWQ09TOnKtrHW3i+TLg6e+ZdWEfKquX3M=" providerId="None" clId="Web-{27426721-B951-4615-977E-EC7D7C3166C7}" dt="2022-04-13T15:47:42.400" v="774" actId="14100"/>
          <ac:spMkLst>
            <pc:docMk/>
            <pc:sldMk cId="2097126834" sldId="260"/>
            <ac:spMk id="7" creationId="{BBE8C52B-CFBA-D7CF-BDC3-B58C1224223A}"/>
          </ac:spMkLst>
        </pc:spChg>
        <pc:spChg chg="add mod">
          <ac:chgData name="Isabel Evans" userId="yEcRlTaQp7kWQ09TOnKtrHW3i+TLg6e+ZdWEfKquX3M=" providerId="None" clId="Web-{27426721-B951-4615-977E-EC7D7C3166C7}" dt="2022-04-13T15:49:49.294" v="795" actId="1076"/>
          <ac:spMkLst>
            <pc:docMk/>
            <pc:sldMk cId="2097126834" sldId="260"/>
            <ac:spMk id="8" creationId="{B9AAFF80-392A-F184-ACA7-F4461363AC0A}"/>
          </ac:spMkLst>
        </pc:spChg>
      </pc:sldChg>
      <pc:sldChg chg="addSp delSp modSp new">
        <pc:chgData name="Isabel Evans" userId="yEcRlTaQp7kWQ09TOnKtrHW3i+TLg6e+ZdWEfKquX3M=" providerId="None" clId="Web-{27426721-B951-4615-977E-EC7D7C3166C7}" dt="2022-04-13T15:35:07.520" v="429" actId="20577"/>
        <pc:sldMkLst>
          <pc:docMk/>
          <pc:sldMk cId="3809996846" sldId="261"/>
        </pc:sldMkLst>
        <pc:spChg chg="mod">
          <ac:chgData name="Isabel Evans" userId="yEcRlTaQp7kWQ09TOnKtrHW3i+TLg6e+ZdWEfKquX3M=" providerId="None" clId="Web-{27426721-B951-4615-977E-EC7D7C3166C7}" dt="2022-04-13T15:29:12.120" v="354" actId="14100"/>
          <ac:spMkLst>
            <pc:docMk/>
            <pc:sldMk cId="3809996846" sldId="261"/>
            <ac:spMk id="2" creationId="{65E87F93-566E-6C30-C8A4-4946D220421F}"/>
          </ac:spMkLst>
        </pc:spChg>
        <pc:spChg chg="mod">
          <ac:chgData name="Isabel Evans" userId="yEcRlTaQp7kWQ09TOnKtrHW3i+TLg6e+ZdWEfKquX3M=" providerId="None" clId="Web-{27426721-B951-4615-977E-EC7D7C3166C7}" dt="2022-04-13T15:35:07.520" v="429" actId="20577"/>
          <ac:spMkLst>
            <pc:docMk/>
            <pc:sldMk cId="3809996846" sldId="261"/>
            <ac:spMk id="3" creationId="{B741EC23-A699-25F9-32F4-AF2C80DEF436}"/>
          </ac:spMkLst>
        </pc:spChg>
        <pc:picChg chg="add del mod modCrop">
          <ac:chgData name="Isabel Evans" userId="yEcRlTaQp7kWQ09TOnKtrHW3i+TLg6e+ZdWEfKquX3M=" providerId="None" clId="Web-{27426721-B951-4615-977E-EC7D7C3166C7}" dt="2022-04-13T15:13:20.095" v="144"/>
          <ac:picMkLst>
            <pc:docMk/>
            <pc:sldMk cId="3809996846" sldId="261"/>
            <ac:picMk id="4" creationId="{59E9902B-133A-3EB2-CD92-82D0D34644FD}"/>
          </ac:picMkLst>
        </pc:picChg>
        <pc:picChg chg="add del mod modCrop">
          <ac:chgData name="Isabel Evans" userId="yEcRlTaQp7kWQ09TOnKtrHW3i+TLg6e+ZdWEfKquX3M=" providerId="None" clId="Web-{27426721-B951-4615-977E-EC7D7C3166C7}" dt="2022-04-13T15:13:20.095" v="143"/>
          <ac:picMkLst>
            <pc:docMk/>
            <pc:sldMk cId="3809996846" sldId="261"/>
            <ac:picMk id="5" creationId="{8F9A307E-F7BA-C85C-CF67-4DD5310D47FE}"/>
          </ac:picMkLst>
        </pc:picChg>
        <pc:picChg chg="add del mod">
          <ac:chgData name="Isabel Evans" userId="yEcRlTaQp7kWQ09TOnKtrHW3i+TLg6e+ZdWEfKquX3M=" providerId="None" clId="Web-{27426721-B951-4615-977E-EC7D7C3166C7}" dt="2022-04-13T15:12:22.141" v="134"/>
          <ac:picMkLst>
            <pc:docMk/>
            <pc:sldMk cId="3809996846" sldId="261"/>
            <ac:picMk id="6" creationId="{641316AD-84F5-6C6A-BE59-07CEBCE7C26B}"/>
          </ac:picMkLst>
        </pc:picChg>
        <pc:picChg chg="add del mod">
          <ac:chgData name="Isabel Evans" userId="yEcRlTaQp7kWQ09TOnKtrHW3i+TLg6e+ZdWEfKquX3M=" providerId="None" clId="Web-{27426721-B951-4615-977E-EC7D7C3166C7}" dt="2022-04-13T15:12:37.750" v="138"/>
          <ac:picMkLst>
            <pc:docMk/>
            <pc:sldMk cId="3809996846" sldId="261"/>
            <ac:picMk id="7" creationId="{FD804648-1895-AD21-659E-295943B3BF70}"/>
          </ac:picMkLst>
        </pc:picChg>
      </pc:sldChg>
      <pc:sldChg chg="modSp new">
        <pc:chgData name="Isabel Evans" userId="yEcRlTaQp7kWQ09TOnKtrHW3i+TLg6e+ZdWEfKquX3M=" providerId="None" clId="Web-{27426721-B951-4615-977E-EC7D7C3166C7}" dt="2022-04-13T15:05:09.192" v="97" actId="20577"/>
        <pc:sldMkLst>
          <pc:docMk/>
          <pc:sldMk cId="845776881" sldId="262"/>
        </pc:sldMkLst>
        <pc:spChg chg="mod">
          <ac:chgData name="Isabel Evans" userId="yEcRlTaQp7kWQ09TOnKtrHW3i+TLg6e+ZdWEfKquX3M=" providerId="None" clId="Web-{27426721-B951-4615-977E-EC7D7C3166C7}" dt="2022-04-13T15:02:33.438" v="68" actId="20577"/>
          <ac:spMkLst>
            <pc:docMk/>
            <pc:sldMk cId="845776881" sldId="262"/>
            <ac:spMk id="2" creationId="{F3F15674-32BA-735F-458A-77CF8C6F822B}"/>
          </ac:spMkLst>
        </pc:spChg>
        <pc:spChg chg="mod">
          <ac:chgData name="Isabel Evans" userId="yEcRlTaQp7kWQ09TOnKtrHW3i+TLg6e+ZdWEfKquX3M=" providerId="None" clId="Web-{27426721-B951-4615-977E-EC7D7C3166C7}" dt="2022-04-13T15:05:09.192" v="97" actId="20577"/>
          <ac:spMkLst>
            <pc:docMk/>
            <pc:sldMk cId="845776881" sldId="262"/>
            <ac:spMk id="3" creationId="{18FEB666-C83F-BE44-A9F6-3CF7B193A864}"/>
          </ac:spMkLst>
        </pc:spChg>
      </pc:sldChg>
      <pc:sldChg chg="modSp new">
        <pc:chgData name="Isabel Evans" userId="yEcRlTaQp7kWQ09TOnKtrHW3i+TLg6e+ZdWEfKquX3M=" providerId="None" clId="Web-{27426721-B951-4615-977E-EC7D7C3166C7}" dt="2022-04-13T15:04:00.330" v="76" actId="20577"/>
        <pc:sldMkLst>
          <pc:docMk/>
          <pc:sldMk cId="2471049207" sldId="263"/>
        </pc:sldMkLst>
        <pc:spChg chg="mod">
          <ac:chgData name="Isabel Evans" userId="yEcRlTaQp7kWQ09TOnKtrHW3i+TLg6e+ZdWEfKquX3M=" providerId="None" clId="Web-{27426721-B951-4615-977E-EC7D7C3166C7}" dt="2022-04-13T15:04:00.330" v="76" actId="20577"/>
          <ac:spMkLst>
            <pc:docMk/>
            <pc:sldMk cId="2471049207" sldId="263"/>
            <ac:spMk id="3" creationId="{0373F0A9-4CF1-793E-EE3C-F7704A36A764}"/>
          </ac:spMkLst>
        </pc:spChg>
      </pc:sldChg>
      <pc:sldChg chg="modSp new">
        <pc:chgData name="Isabel Evans" userId="yEcRlTaQp7kWQ09TOnKtrHW3i+TLg6e+ZdWEfKquX3M=" providerId="None" clId="Web-{27426721-B951-4615-977E-EC7D7C3166C7}" dt="2022-04-13T15:02:52.563" v="74" actId="20577"/>
        <pc:sldMkLst>
          <pc:docMk/>
          <pc:sldMk cId="2395625650" sldId="264"/>
        </pc:sldMkLst>
        <pc:spChg chg="mod">
          <ac:chgData name="Isabel Evans" userId="yEcRlTaQp7kWQ09TOnKtrHW3i+TLg6e+ZdWEfKquX3M=" providerId="None" clId="Web-{27426721-B951-4615-977E-EC7D7C3166C7}" dt="2022-04-13T15:02:52.563" v="74" actId="20577"/>
          <ac:spMkLst>
            <pc:docMk/>
            <pc:sldMk cId="2395625650" sldId="264"/>
            <ac:spMk id="2" creationId="{68E8F4C6-2237-B40E-63EA-10BBB9B72933}"/>
          </ac:spMkLst>
        </pc:spChg>
      </pc:sldChg>
      <pc:sldChg chg="addSp delSp modSp new ord">
        <pc:chgData name="Isabel Evans" userId="yEcRlTaQp7kWQ09TOnKtrHW3i+TLg6e+ZdWEfKquX3M=" providerId="None" clId="Web-{27426721-B951-4615-977E-EC7D7C3166C7}" dt="2022-04-13T15:31:16.171" v="381" actId="1076"/>
        <pc:sldMkLst>
          <pc:docMk/>
          <pc:sldMk cId="1918298221" sldId="265"/>
        </pc:sldMkLst>
        <pc:spChg chg="mod">
          <ac:chgData name="Isabel Evans" userId="yEcRlTaQp7kWQ09TOnKtrHW3i+TLg6e+ZdWEfKquX3M=" providerId="None" clId="Web-{27426721-B951-4615-977E-EC7D7C3166C7}" dt="2022-04-13T15:19:36.152" v="229" actId="1076"/>
          <ac:spMkLst>
            <pc:docMk/>
            <pc:sldMk cId="1918298221" sldId="265"/>
            <ac:spMk id="2" creationId="{A5BB2908-1F33-3073-D5AF-7C090E30778C}"/>
          </ac:spMkLst>
        </pc:spChg>
        <pc:spChg chg="del">
          <ac:chgData name="Isabel Evans" userId="yEcRlTaQp7kWQ09TOnKtrHW3i+TLg6e+ZdWEfKquX3M=" providerId="None" clId="Web-{27426721-B951-4615-977E-EC7D7C3166C7}" dt="2022-04-13T15:13:09.907" v="140"/>
          <ac:spMkLst>
            <pc:docMk/>
            <pc:sldMk cId="1918298221" sldId="265"/>
            <ac:spMk id="3" creationId="{ACA4141C-9CC1-AC34-8AC5-2101446BE6EA}"/>
          </ac:spMkLst>
        </pc:spChg>
        <pc:spChg chg="add mod">
          <ac:chgData name="Isabel Evans" userId="yEcRlTaQp7kWQ09TOnKtrHW3i+TLg6e+ZdWEfKquX3M=" providerId="None" clId="Web-{27426721-B951-4615-977E-EC7D7C3166C7}" dt="2022-04-13T15:31:16.171" v="381" actId="1076"/>
          <ac:spMkLst>
            <pc:docMk/>
            <pc:sldMk cId="1918298221" sldId="265"/>
            <ac:spMk id="8" creationId="{60279310-4EF4-374A-F72D-B5718ABE0377}"/>
          </ac:spMkLst>
        </pc:spChg>
        <pc:picChg chg="add mod ord">
          <ac:chgData name="Isabel Evans" userId="yEcRlTaQp7kWQ09TOnKtrHW3i+TLg6e+ZdWEfKquX3M=" providerId="None" clId="Web-{27426721-B951-4615-977E-EC7D7C3166C7}" dt="2022-04-13T15:17:05.742" v="201" actId="1076"/>
          <ac:picMkLst>
            <pc:docMk/>
            <pc:sldMk cId="1918298221" sldId="265"/>
            <ac:picMk id="4" creationId="{73D7DA15-01DC-452F-F3B7-269C1BCA3AF4}"/>
          </ac:picMkLst>
        </pc:picChg>
        <pc:picChg chg="add mod">
          <ac:chgData name="Isabel Evans" userId="yEcRlTaQp7kWQ09TOnKtrHW3i+TLg6e+ZdWEfKquX3M=" providerId="None" clId="Web-{27426721-B951-4615-977E-EC7D7C3166C7}" dt="2022-04-13T15:16:07.959" v="175" actId="1076"/>
          <ac:picMkLst>
            <pc:docMk/>
            <pc:sldMk cId="1918298221" sldId="265"/>
            <ac:picMk id="5" creationId="{E27DFBEE-F4C0-A1A7-E807-60C7EAEDB7B3}"/>
          </ac:picMkLst>
        </pc:picChg>
        <pc:picChg chg="add mod">
          <ac:chgData name="Isabel Evans" userId="yEcRlTaQp7kWQ09TOnKtrHW3i+TLg6e+ZdWEfKquX3M=" providerId="None" clId="Web-{27426721-B951-4615-977E-EC7D7C3166C7}" dt="2022-04-13T15:16:07.975" v="176" actId="1076"/>
          <ac:picMkLst>
            <pc:docMk/>
            <pc:sldMk cId="1918298221" sldId="265"/>
            <ac:picMk id="6" creationId="{504C45A2-EAD8-ECFE-CDC2-AF60246142EE}"/>
          </ac:picMkLst>
        </pc:picChg>
        <pc:picChg chg="add mod modCrop">
          <ac:chgData name="Isabel Evans" userId="yEcRlTaQp7kWQ09TOnKtrHW3i+TLg6e+ZdWEfKquX3M=" providerId="None" clId="Web-{27426721-B951-4615-977E-EC7D7C3166C7}" dt="2022-04-13T15:16:15.194" v="178" actId="1076"/>
          <ac:picMkLst>
            <pc:docMk/>
            <pc:sldMk cId="1918298221" sldId="265"/>
            <ac:picMk id="7" creationId="{337D231C-3704-5976-BEEA-313BDA064719}"/>
          </ac:picMkLst>
        </pc:picChg>
        <pc:picChg chg="add del mod">
          <ac:chgData name="Isabel Evans" userId="yEcRlTaQp7kWQ09TOnKtrHW3i+TLg6e+ZdWEfKquX3M=" providerId="None" clId="Web-{27426721-B951-4615-977E-EC7D7C3166C7}" dt="2022-04-13T15:24:56.192" v="298"/>
          <ac:picMkLst>
            <pc:docMk/>
            <pc:sldMk cId="1918298221" sldId="265"/>
            <ac:picMk id="9" creationId="{FD9CA37B-725A-AF70-8835-01E8B90699AE}"/>
          </ac:picMkLst>
        </pc:picChg>
        <pc:picChg chg="add mod">
          <ac:chgData name="Isabel Evans" userId="yEcRlTaQp7kWQ09TOnKtrHW3i+TLg6e+ZdWEfKquX3M=" providerId="None" clId="Web-{27426721-B951-4615-977E-EC7D7C3166C7}" dt="2022-04-13T15:25:52.693" v="325" actId="1076"/>
          <ac:picMkLst>
            <pc:docMk/>
            <pc:sldMk cId="1918298221" sldId="265"/>
            <ac:picMk id="10" creationId="{80BB45D5-3273-AD32-2C51-1E844B51CCD2}"/>
          </ac:picMkLst>
        </pc:picChg>
        <pc:picChg chg="add mod">
          <ac:chgData name="Isabel Evans" userId="yEcRlTaQp7kWQ09TOnKtrHW3i+TLg6e+ZdWEfKquX3M=" providerId="None" clId="Web-{27426721-B951-4615-977E-EC7D7C3166C7}" dt="2022-04-13T15:26:10.819" v="331" actId="14100"/>
          <ac:picMkLst>
            <pc:docMk/>
            <pc:sldMk cId="1918298221" sldId="265"/>
            <ac:picMk id="11" creationId="{F2DA41FA-BC31-DB17-E710-EA5982847940}"/>
          </ac:picMkLst>
        </pc:picChg>
        <pc:picChg chg="add mod">
          <ac:chgData name="Isabel Evans" userId="yEcRlTaQp7kWQ09TOnKtrHW3i+TLg6e+ZdWEfKquX3M=" providerId="None" clId="Web-{27426721-B951-4615-977E-EC7D7C3166C7}" dt="2022-04-13T15:31:04.248" v="380" actId="1076"/>
          <ac:picMkLst>
            <pc:docMk/>
            <pc:sldMk cId="1918298221" sldId="265"/>
            <ac:picMk id="12" creationId="{1CD80FC0-6739-1568-4F8D-A0C77F5585A9}"/>
          </ac:picMkLst>
        </pc:picChg>
      </pc:sldChg>
      <pc:sldChg chg="addSp delSp modSp new ord">
        <pc:chgData name="Isabel Evans" userId="yEcRlTaQp7kWQ09TOnKtrHW3i+TLg6e+ZdWEfKquX3M=" providerId="None" clId="Web-{27426721-B951-4615-977E-EC7D7C3166C7}" dt="2022-04-13T16:00:53.327" v="1224"/>
        <pc:sldMkLst>
          <pc:docMk/>
          <pc:sldMk cId="2476616390" sldId="266"/>
        </pc:sldMkLst>
        <pc:spChg chg="del mod">
          <ac:chgData name="Isabel Evans" userId="yEcRlTaQp7kWQ09TOnKtrHW3i+TLg6e+ZdWEfKquX3M=" providerId="None" clId="Web-{27426721-B951-4615-977E-EC7D7C3166C7}" dt="2022-04-13T16:00:44.452" v="1222"/>
          <ac:spMkLst>
            <pc:docMk/>
            <pc:sldMk cId="2476616390" sldId="266"/>
            <ac:spMk id="3" creationId="{C00D01C4-01A9-06E5-69B4-A83A00ED57AF}"/>
          </ac:spMkLst>
        </pc:spChg>
        <pc:spChg chg="add del mod">
          <ac:chgData name="Isabel Evans" userId="yEcRlTaQp7kWQ09TOnKtrHW3i+TLg6e+ZdWEfKquX3M=" providerId="None" clId="Web-{27426721-B951-4615-977E-EC7D7C3166C7}" dt="2022-04-13T16:00:50.483" v="1223"/>
          <ac:spMkLst>
            <pc:docMk/>
            <pc:sldMk cId="2476616390" sldId="266"/>
            <ac:spMk id="7" creationId="{56CFF69E-0D81-9F1B-BE1C-429E6B098E32}"/>
          </ac:spMkLst>
        </pc:spChg>
        <pc:graphicFrameChg chg="add mod modGraphic">
          <ac:chgData name="Isabel Evans" userId="yEcRlTaQp7kWQ09TOnKtrHW3i+TLg6e+ZdWEfKquX3M=" providerId="None" clId="Web-{27426721-B951-4615-977E-EC7D7C3166C7}" dt="2022-04-13T16:00:53.327" v="1224"/>
          <ac:graphicFrameMkLst>
            <pc:docMk/>
            <pc:sldMk cId="2476616390" sldId="266"/>
            <ac:graphicFrameMk id="4" creationId="{CA725AF3-188E-0EB8-5B94-522FEFC971D6}"/>
          </ac:graphicFrameMkLst>
        </pc:graphicFrameChg>
        <pc:picChg chg="add del mod">
          <ac:chgData name="Isabel Evans" userId="yEcRlTaQp7kWQ09TOnKtrHW3i+TLg6e+ZdWEfKquX3M=" providerId="None" clId="Web-{27426721-B951-4615-977E-EC7D7C3166C7}" dt="2022-04-13T15:59:55.435" v="1171"/>
          <ac:picMkLst>
            <pc:docMk/>
            <pc:sldMk cId="2476616390" sldId="266"/>
            <ac:picMk id="5" creationId="{EDFA89B5-A59E-B9E6-11C4-273F5F9C8852}"/>
          </ac:picMkLst>
        </pc:picChg>
      </pc:sldChg>
    </pc:docChg>
  </pc:docChgLst>
  <pc:docChgLst>
    <pc:chgData name="Lauren Ng" userId="t/4+9Oa3V2bwY+2kQUzpKvYVzE1qFAAfPlO1utHCg88=" providerId="None" clId="Web-{3E3C94A8-A47F-492A-BA72-46C6D46DC684}"/>
    <pc:docChg chg="modSld">
      <pc:chgData name="Lauren Ng" userId="t/4+9Oa3V2bwY+2kQUzpKvYVzE1qFAAfPlO1utHCg88=" providerId="None" clId="Web-{3E3C94A8-A47F-492A-BA72-46C6D46DC684}" dt="2022-04-13T23:45:02.396" v="178" actId="20577"/>
      <pc:docMkLst>
        <pc:docMk/>
      </pc:docMkLst>
      <pc:sldChg chg="modSp">
        <pc:chgData name="Lauren Ng" userId="t/4+9Oa3V2bwY+2kQUzpKvYVzE1qFAAfPlO1utHCg88=" providerId="None" clId="Web-{3E3C94A8-A47F-492A-BA72-46C6D46DC684}" dt="2022-04-13T23:45:02.396" v="178" actId="20577"/>
        <pc:sldMkLst>
          <pc:docMk/>
          <pc:sldMk cId="3809996846" sldId="261"/>
        </pc:sldMkLst>
        <pc:spChg chg="mod">
          <ac:chgData name="Lauren Ng" userId="t/4+9Oa3V2bwY+2kQUzpKvYVzE1qFAAfPlO1utHCg88=" providerId="None" clId="Web-{3E3C94A8-A47F-492A-BA72-46C6D46DC684}" dt="2022-04-13T23:45:02.396" v="178" actId="20577"/>
          <ac:spMkLst>
            <pc:docMk/>
            <pc:sldMk cId="3809996846" sldId="261"/>
            <ac:spMk id="3" creationId="{B741EC23-A699-25F9-32F4-AF2C80DEF436}"/>
          </ac:spMkLst>
        </pc:spChg>
      </pc:sldChg>
      <pc:sldChg chg="modSp">
        <pc:chgData name="Lauren Ng" userId="t/4+9Oa3V2bwY+2kQUzpKvYVzE1qFAAfPlO1utHCg88=" providerId="None" clId="Web-{3E3C94A8-A47F-492A-BA72-46C6D46DC684}" dt="2022-04-13T23:44:25.862" v="174" actId="20577"/>
        <pc:sldMkLst>
          <pc:docMk/>
          <pc:sldMk cId="541639803" sldId="267"/>
        </pc:sldMkLst>
        <pc:spChg chg="mod">
          <ac:chgData name="Lauren Ng" userId="t/4+9Oa3V2bwY+2kQUzpKvYVzE1qFAAfPlO1utHCg88=" providerId="None" clId="Web-{3E3C94A8-A47F-492A-BA72-46C6D46DC684}" dt="2022-04-13T23:44:25.862" v="174" actId="20577"/>
          <ac:spMkLst>
            <pc:docMk/>
            <pc:sldMk cId="541639803" sldId="267"/>
            <ac:spMk id="7" creationId="{7F6A1B41-3547-6F4E-AABC-695FFE62AF1E}"/>
          </ac:spMkLst>
        </pc:spChg>
        <pc:spChg chg="mod">
          <ac:chgData name="Lauren Ng" userId="t/4+9Oa3V2bwY+2kQUzpKvYVzE1qFAAfPlO1utHCg88=" providerId="None" clId="Web-{3E3C94A8-A47F-492A-BA72-46C6D46DC684}" dt="2022-04-13T23:44:16.252" v="171" actId="20577"/>
          <ac:spMkLst>
            <pc:docMk/>
            <pc:sldMk cId="541639803" sldId="267"/>
            <ac:spMk id="10" creationId="{E916A2CB-3E96-66DF-B8EC-34A46F09E042}"/>
          </ac:spMkLst>
        </pc:spChg>
      </pc:sldChg>
    </pc:docChg>
  </pc:docChgLst>
  <pc:docChgLst>
    <pc:chgData name="Isabel Evans" clId="Web-{27426721-B951-4615-977E-EC7D7C3166C7}"/>
    <pc:docChg chg="mod addSld delSld modSld sldOrd">
      <pc:chgData name="Isabel Evans" userId="" providerId="" clId="Web-{27426721-B951-4615-977E-EC7D7C3166C7}" dt="2022-04-13T23:51:47.464" v="6216" actId="20577"/>
      <pc:docMkLst>
        <pc:docMk/>
      </pc:docMkLst>
      <pc:sldChg chg="addSp modSp">
        <pc:chgData name="Isabel Evans" userId="" providerId="" clId="Web-{27426721-B951-4615-977E-EC7D7C3166C7}" dt="2022-04-13T21:25:33.677" v="2416" actId="14100"/>
        <pc:sldMkLst>
          <pc:docMk/>
          <pc:sldMk cId="2557315596" sldId="257"/>
        </pc:sldMkLst>
        <pc:spChg chg="mod">
          <ac:chgData name="Isabel Evans" userId="" providerId="" clId="Web-{27426721-B951-4615-977E-EC7D7C3166C7}" dt="2022-04-13T21:25:33.677" v="2416" actId="14100"/>
          <ac:spMkLst>
            <pc:docMk/>
            <pc:sldMk cId="2557315596" sldId="257"/>
            <ac:spMk id="2" creationId="{D92DCED7-383E-2477-4A37-F2B44796DD2B}"/>
          </ac:spMkLst>
        </pc:spChg>
        <pc:spChg chg="add mod">
          <ac:chgData name="Isabel Evans" userId="" providerId="" clId="Web-{27426721-B951-4615-977E-EC7D7C3166C7}" dt="2022-04-13T21:23:30.873" v="2396" actId="20577"/>
          <ac:spMkLst>
            <pc:docMk/>
            <pc:sldMk cId="2557315596" sldId="257"/>
            <ac:spMk id="3" creationId="{8164BD57-54AB-B4B0-292D-60ED8E3E86AE}"/>
          </ac:spMkLst>
        </pc:spChg>
        <pc:picChg chg="mod">
          <ac:chgData name="Isabel Evans" userId="" providerId="" clId="Web-{27426721-B951-4615-977E-EC7D7C3166C7}" dt="2022-04-13T21:21:44.726" v="2294" actId="1076"/>
          <ac:picMkLst>
            <pc:docMk/>
            <pc:sldMk cId="2557315596" sldId="257"/>
            <ac:picMk id="5" creationId="{F65C9461-CFBD-06B8-9CA7-2E5E299AC935}"/>
          </ac:picMkLst>
        </pc:picChg>
      </pc:sldChg>
      <pc:sldChg chg="modSp addCm delCm">
        <pc:chgData name="Isabel Evans" userId="" providerId="" clId="Web-{27426721-B951-4615-977E-EC7D7C3166C7}" dt="2022-04-13T22:26:34.154" v="4866" actId="20577"/>
        <pc:sldMkLst>
          <pc:docMk/>
          <pc:sldMk cId="1930811526" sldId="258"/>
        </pc:sldMkLst>
        <pc:spChg chg="mod">
          <ac:chgData name="Isabel Evans" userId="" providerId="" clId="Web-{27426721-B951-4615-977E-EC7D7C3166C7}" dt="2022-04-13T20:53:59.880" v="1239" actId="20577"/>
          <ac:spMkLst>
            <pc:docMk/>
            <pc:sldMk cId="1930811526" sldId="258"/>
            <ac:spMk id="2" creationId="{EB19DA5D-8E25-8FAF-BE34-8D7BC0972405}"/>
          </ac:spMkLst>
        </pc:spChg>
        <pc:spChg chg="mod">
          <ac:chgData name="Isabel Evans" userId="" providerId="" clId="Web-{27426721-B951-4615-977E-EC7D7C3166C7}" dt="2022-04-13T22:26:34.154" v="4866" actId="20577"/>
          <ac:spMkLst>
            <pc:docMk/>
            <pc:sldMk cId="1930811526" sldId="258"/>
            <ac:spMk id="3" creationId="{64D1E0EF-EC4E-CB23-5016-2B025F6699E3}"/>
          </ac:spMkLst>
        </pc:spChg>
      </pc:sldChg>
      <pc:sldChg chg="modSp addCm delCm">
        <pc:chgData name="Isabel Evans" userId="" providerId="" clId="Web-{27426721-B951-4615-977E-EC7D7C3166C7}" dt="2022-04-13T22:26:50.295" v="4874" actId="20577"/>
        <pc:sldMkLst>
          <pc:docMk/>
          <pc:sldMk cId="227183413" sldId="259"/>
        </pc:sldMkLst>
        <pc:spChg chg="mod">
          <ac:chgData name="Isabel Evans" userId="" providerId="" clId="Web-{27426721-B951-4615-977E-EC7D7C3166C7}" dt="2022-04-13T21:25:09.800" v="2414" actId="20577"/>
          <ac:spMkLst>
            <pc:docMk/>
            <pc:sldMk cId="227183413" sldId="259"/>
            <ac:spMk id="2" creationId="{A3EDFB0C-7388-0103-DE2C-35EC96EDC640}"/>
          </ac:spMkLst>
        </pc:spChg>
        <pc:spChg chg="mod">
          <ac:chgData name="Isabel Evans" userId="" providerId="" clId="Web-{27426721-B951-4615-977E-EC7D7C3166C7}" dt="2022-04-13T22:26:50.295" v="4874" actId="20577"/>
          <ac:spMkLst>
            <pc:docMk/>
            <pc:sldMk cId="227183413" sldId="259"/>
            <ac:spMk id="3" creationId="{7C9BDC9F-3B19-5B25-DB03-ACF175BFE20B}"/>
          </ac:spMkLst>
        </pc:spChg>
      </pc:sldChg>
      <pc:sldChg chg="modSp delCm modCm">
        <pc:chgData name="Isabel Evans" userId="" providerId="" clId="Web-{27426721-B951-4615-977E-EC7D7C3166C7}" dt="2022-04-13T23:28:16.977" v="5479" actId="20577"/>
        <pc:sldMkLst>
          <pc:docMk/>
          <pc:sldMk cId="2097126834" sldId="260"/>
        </pc:sldMkLst>
        <pc:spChg chg="mod">
          <ac:chgData name="Isabel Evans" userId="" providerId="" clId="Web-{27426721-B951-4615-977E-EC7D7C3166C7}" dt="2022-04-13T23:28:16.977" v="5479" actId="20577"/>
          <ac:spMkLst>
            <pc:docMk/>
            <pc:sldMk cId="2097126834" sldId="260"/>
            <ac:spMk id="3" creationId="{6FCB2F34-0016-A1C8-2E37-6336C8F426F6}"/>
          </ac:spMkLst>
        </pc:spChg>
        <pc:spChg chg="mod">
          <ac:chgData name="Isabel Evans" userId="" providerId="" clId="Web-{27426721-B951-4615-977E-EC7D7C3166C7}" dt="2022-04-13T19:59:13.393" v="58" actId="20577"/>
          <ac:spMkLst>
            <pc:docMk/>
            <pc:sldMk cId="2097126834" sldId="260"/>
            <ac:spMk id="6" creationId="{888DC193-66E2-8727-9463-E4A2D8A56D4C}"/>
          </ac:spMkLst>
        </pc:spChg>
      </pc:sldChg>
      <pc:sldChg chg="addSp delSp modSp">
        <pc:chgData name="Isabel Evans" userId="" providerId="" clId="Web-{27426721-B951-4615-977E-EC7D7C3166C7}" dt="2022-04-13T22:49:44.109" v="5021" actId="20577"/>
        <pc:sldMkLst>
          <pc:docMk/>
          <pc:sldMk cId="3809996846" sldId="261"/>
        </pc:sldMkLst>
        <pc:spChg chg="mod">
          <ac:chgData name="Isabel Evans" userId="" providerId="" clId="Web-{27426721-B951-4615-977E-EC7D7C3166C7}" dt="2022-04-13T20:54:53.320" v="1265" actId="20577"/>
          <ac:spMkLst>
            <pc:docMk/>
            <pc:sldMk cId="3809996846" sldId="261"/>
            <ac:spMk id="3" creationId="{B741EC23-A699-25F9-32F4-AF2C80DEF436}"/>
          </ac:spMkLst>
        </pc:spChg>
        <pc:spChg chg="add mod">
          <ac:chgData name="Isabel Evans" userId="" providerId="" clId="Web-{27426721-B951-4615-977E-EC7D7C3166C7}" dt="2022-04-13T22:49:44.109" v="5021" actId="20577"/>
          <ac:spMkLst>
            <pc:docMk/>
            <pc:sldMk cId="3809996846" sldId="261"/>
            <ac:spMk id="5" creationId="{3B46B05C-9553-B187-0BDC-57DA7B19D4B0}"/>
          </ac:spMkLst>
        </pc:spChg>
        <pc:spChg chg="add del mod">
          <ac:chgData name="Isabel Evans" userId="" providerId="" clId="Web-{27426721-B951-4615-977E-EC7D7C3166C7}" dt="2022-04-13T20:04:55.350" v="405"/>
          <ac:spMkLst>
            <pc:docMk/>
            <pc:sldMk cId="3809996846" sldId="261"/>
            <ac:spMk id="7" creationId="{01CB4297-2D89-0532-01FC-74793216CB4C}"/>
          </ac:spMkLst>
        </pc:spChg>
        <pc:spChg chg="add mod">
          <ac:chgData name="Isabel Evans" userId="" providerId="" clId="Web-{27426721-B951-4615-977E-EC7D7C3166C7}" dt="2022-04-13T20:09:07.443" v="517" actId="1076"/>
          <ac:spMkLst>
            <pc:docMk/>
            <pc:sldMk cId="3809996846" sldId="261"/>
            <ac:spMk id="8" creationId="{DFDE3BC6-C553-622F-5C99-E9023618B9EB}"/>
          </ac:spMkLst>
        </pc:spChg>
        <pc:spChg chg="add mod">
          <ac:chgData name="Isabel Evans" userId="" providerId="" clId="Web-{27426721-B951-4615-977E-EC7D7C3166C7}" dt="2022-04-13T20:08:55.708" v="514" actId="1076"/>
          <ac:spMkLst>
            <pc:docMk/>
            <pc:sldMk cId="3809996846" sldId="261"/>
            <ac:spMk id="9" creationId="{59CCA1D8-C15B-AF64-A035-ADE4D87D6FD4}"/>
          </ac:spMkLst>
        </pc:spChg>
        <pc:spChg chg="add mod">
          <ac:chgData name="Isabel Evans" userId="" providerId="" clId="Web-{27426721-B951-4615-977E-EC7D7C3166C7}" dt="2022-04-13T20:09:05.896" v="516" actId="20577"/>
          <ac:spMkLst>
            <pc:docMk/>
            <pc:sldMk cId="3809996846" sldId="261"/>
            <ac:spMk id="10" creationId="{2DDF4B03-0CBB-E908-5A5E-8D071217B872}"/>
          </ac:spMkLst>
        </pc:spChg>
        <pc:spChg chg="add mod">
          <ac:chgData name="Isabel Evans" userId="" providerId="" clId="Web-{27426721-B951-4615-977E-EC7D7C3166C7}" dt="2022-04-13T20:08:36.926" v="508" actId="1076"/>
          <ac:spMkLst>
            <pc:docMk/>
            <pc:sldMk cId="3809996846" sldId="261"/>
            <ac:spMk id="11" creationId="{A6A33B86-3817-1E6A-2C46-6D7613CC11F9}"/>
          </ac:spMkLst>
        </pc:spChg>
        <pc:spChg chg="add mod">
          <ac:chgData name="Isabel Evans" userId="" providerId="" clId="Web-{27426721-B951-4615-977E-EC7D7C3166C7}" dt="2022-04-13T20:08:41.207" v="509" actId="1076"/>
          <ac:spMkLst>
            <pc:docMk/>
            <pc:sldMk cId="3809996846" sldId="261"/>
            <ac:spMk id="12" creationId="{322B3838-294B-C32F-E071-492C2D18602D}"/>
          </ac:spMkLst>
        </pc:spChg>
        <pc:spChg chg="add mod">
          <ac:chgData name="Isabel Evans" userId="" providerId="" clId="Web-{27426721-B951-4615-977E-EC7D7C3166C7}" dt="2022-04-13T20:08:50.208" v="512" actId="14100"/>
          <ac:spMkLst>
            <pc:docMk/>
            <pc:sldMk cId="3809996846" sldId="261"/>
            <ac:spMk id="13" creationId="{7A44A84D-35FD-85FF-8593-00C98B95795D}"/>
          </ac:spMkLst>
        </pc:spChg>
      </pc:sldChg>
      <pc:sldChg chg="addSp modSp ord">
        <pc:chgData name="Isabel Evans" userId="" providerId="" clId="Web-{27426721-B951-4615-977E-EC7D7C3166C7}" dt="2022-04-13T23:51:47.464" v="6216" actId="20577"/>
        <pc:sldMkLst>
          <pc:docMk/>
          <pc:sldMk cId="845776881" sldId="262"/>
        </pc:sldMkLst>
        <pc:spChg chg="mod">
          <ac:chgData name="Isabel Evans" userId="" providerId="" clId="Web-{27426721-B951-4615-977E-EC7D7C3166C7}" dt="2022-04-13T23:31:09.080" v="5509" actId="20577"/>
          <ac:spMkLst>
            <pc:docMk/>
            <pc:sldMk cId="845776881" sldId="262"/>
            <ac:spMk id="2" creationId="{F3F15674-32BA-735F-458A-77CF8C6F822B}"/>
          </ac:spMkLst>
        </pc:spChg>
        <pc:spChg chg="mod">
          <ac:chgData name="Isabel Evans" userId="" providerId="" clId="Web-{27426721-B951-4615-977E-EC7D7C3166C7}" dt="2022-04-13T23:23:46.071" v="5353" actId="20577"/>
          <ac:spMkLst>
            <pc:docMk/>
            <pc:sldMk cId="845776881" sldId="262"/>
            <ac:spMk id="3" creationId="{18FEB666-C83F-BE44-A9F6-3CF7B193A864}"/>
          </ac:spMkLst>
        </pc:spChg>
        <pc:spChg chg="add mod">
          <ac:chgData name="Isabel Evans" userId="" providerId="" clId="Web-{27426721-B951-4615-977E-EC7D7C3166C7}" dt="2022-04-13T23:51:47.464" v="6216" actId="20577"/>
          <ac:spMkLst>
            <pc:docMk/>
            <pc:sldMk cId="845776881" sldId="262"/>
            <ac:spMk id="5" creationId="{7CC6F9C9-03E8-882A-07DF-380BDB91AAE8}"/>
          </ac:spMkLst>
        </pc:spChg>
      </pc:sldChg>
      <pc:sldChg chg="del">
        <pc:chgData name="Isabel Evans" userId="" providerId="" clId="Web-{27426721-B951-4615-977E-EC7D7C3166C7}" dt="2022-04-13T22:27:37.423" v="4876"/>
        <pc:sldMkLst>
          <pc:docMk/>
          <pc:sldMk cId="2471049207" sldId="263"/>
        </pc:sldMkLst>
      </pc:sldChg>
      <pc:sldChg chg="modSp ord">
        <pc:chgData name="Isabel Evans" userId="" providerId="" clId="Web-{27426721-B951-4615-977E-EC7D7C3166C7}" dt="2022-04-13T22:45:06.765" v="4951" actId="1076"/>
        <pc:sldMkLst>
          <pc:docMk/>
          <pc:sldMk cId="1918298221" sldId="265"/>
        </pc:sldMkLst>
        <pc:spChg chg="mod">
          <ac:chgData name="Isabel Evans" userId="" providerId="" clId="Web-{27426721-B951-4615-977E-EC7D7C3166C7}" dt="2022-04-13T22:45:06.765" v="4951" actId="1076"/>
          <ac:spMkLst>
            <pc:docMk/>
            <pc:sldMk cId="1918298221" sldId="265"/>
            <ac:spMk id="2" creationId="{A5BB2908-1F33-3073-D5AF-7C090E30778C}"/>
          </ac:spMkLst>
        </pc:spChg>
      </pc:sldChg>
      <pc:sldChg chg="addSp modSp addCm modCm">
        <pc:chgData name="Isabel Evans" userId="" providerId="" clId="Web-{27426721-B951-4615-977E-EC7D7C3166C7}" dt="2022-04-13T21:45:33.855" v="3418" actId="20577"/>
        <pc:sldMkLst>
          <pc:docMk/>
          <pc:sldMk cId="2476616390" sldId="266"/>
        </pc:sldMkLst>
        <pc:spChg chg="mod">
          <ac:chgData name="Isabel Evans" userId="" providerId="" clId="Web-{27426721-B951-4615-977E-EC7D7C3166C7}" dt="2022-04-13T21:36:16.229" v="2708" actId="1076"/>
          <ac:spMkLst>
            <pc:docMk/>
            <pc:sldMk cId="2476616390" sldId="266"/>
            <ac:spMk id="2" creationId="{AFD78FC8-9FFE-3999-E65F-CE8B3FFFDC10}"/>
          </ac:spMkLst>
        </pc:spChg>
        <pc:spChg chg="add mod">
          <ac:chgData name="Isabel Evans" userId="" providerId="" clId="Web-{27426721-B951-4615-977E-EC7D7C3166C7}" dt="2022-04-13T21:45:33.855" v="3418" actId="20577"/>
          <ac:spMkLst>
            <pc:docMk/>
            <pc:sldMk cId="2476616390" sldId="266"/>
            <ac:spMk id="3" creationId="{C878D93F-086D-785C-6028-7AF23A158F4C}"/>
          </ac:spMkLst>
        </pc:spChg>
        <pc:graphicFrameChg chg="mod modGraphic">
          <ac:chgData name="Isabel Evans" userId="" providerId="" clId="Web-{27426721-B951-4615-977E-EC7D7C3166C7}" dt="2022-04-13T21:34:53.615" v="2682" actId="1076"/>
          <ac:graphicFrameMkLst>
            <pc:docMk/>
            <pc:sldMk cId="2476616390" sldId="266"/>
            <ac:graphicFrameMk id="4" creationId="{CA725AF3-188E-0EB8-5B94-522FEFC971D6}"/>
          </ac:graphicFrameMkLst>
        </pc:graphicFrameChg>
      </pc:sldChg>
      <pc:sldChg chg="addSp modSp new">
        <pc:chgData name="Isabel Evans" userId="" providerId="" clId="Web-{27426721-B951-4615-977E-EC7D7C3166C7}" dt="2022-04-13T22:26:02.449" v="4862" actId="20577"/>
        <pc:sldMkLst>
          <pc:docMk/>
          <pc:sldMk cId="541639803" sldId="267"/>
        </pc:sldMkLst>
        <pc:spChg chg="mod">
          <ac:chgData name="Isabel Evans" userId="" providerId="" clId="Web-{27426721-B951-4615-977E-EC7D7C3166C7}" dt="2022-04-13T22:20:50.946" v="4567" actId="14100"/>
          <ac:spMkLst>
            <pc:docMk/>
            <pc:sldMk cId="541639803" sldId="267"/>
            <ac:spMk id="2" creationId="{B0406C45-9306-D7D8-9818-9C61682513BD}"/>
          </ac:spMkLst>
        </pc:spChg>
        <pc:spChg chg="mod">
          <ac:chgData name="Isabel Evans" userId="" providerId="" clId="Web-{27426721-B951-4615-977E-EC7D7C3166C7}" dt="2022-04-13T22:21:49.168" v="4579" actId="14100"/>
          <ac:spMkLst>
            <pc:docMk/>
            <pc:sldMk cId="541639803" sldId="267"/>
            <ac:spMk id="3" creationId="{3E7F76B7-0709-F385-04F6-9A34C7C3DD54}"/>
          </ac:spMkLst>
        </pc:spChg>
        <pc:spChg chg="add mod">
          <ac:chgData name="Isabel Evans" userId="" providerId="" clId="Web-{27426721-B951-4615-977E-EC7D7C3166C7}" dt="2022-04-13T22:21:13.510" v="4571" actId="14100"/>
          <ac:spMkLst>
            <pc:docMk/>
            <pc:sldMk cId="541639803" sldId="267"/>
            <ac:spMk id="4" creationId="{851D5F30-9523-E57D-A7D4-07CF5412AB31}"/>
          </ac:spMkLst>
        </pc:spChg>
        <pc:spChg chg="add mod">
          <ac:chgData name="Isabel Evans" userId="" providerId="" clId="Web-{27426721-B951-4615-977E-EC7D7C3166C7}" dt="2022-04-13T22:21:37.777" v="4576" actId="14100"/>
          <ac:spMkLst>
            <pc:docMk/>
            <pc:sldMk cId="541639803" sldId="267"/>
            <ac:spMk id="5" creationId="{251413F0-6204-86AD-6622-82917631D794}"/>
          </ac:spMkLst>
        </pc:spChg>
        <pc:spChg chg="add mod">
          <ac:chgData name="Isabel Evans" userId="" providerId="" clId="Web-{27426721-B951-4615-977E-EC7D7C3166C7}" dt="2022-04-13T22:21:26.652" v="4573" actId="14100"/>
          <ac:spMkLst>
            <pc:docMk/>
            <pc:sldMk cId="541639803" sldId="267"/>
            <ac:spMk id="7" creationId="{7F6A1B41-3547-6F4E-AABC-695FFE62AF1E}"/>
          </ac:spMkLst>
        </pc:spChg>
        <pc:spChg chg="add mod">
          <ac:chgData name="Isabel Evans" userId="" providerId="" clId="Web-{27426721-B951-4615-977E-EC7D7C3166C7}" dt="2022-04-13T22:24:58.601" v="4798" actId="20577"/>
          <ac:spMkLst>
            <pc:docMk/>
            <pc:sldMk cId="541639803" sldId="267"/>
            <ac:spMk id="8" creationId="{CEE6FD76-C25E-2710-89CD-A47D8479013A}"/>
          </ac:spMkLst>
        </pc:spChg>
        <pc:spChg chg="add mod">
          <ac:chgData name="Isabel Evans" userId="" providerId="" clId="Web-{27426721-B951-4615-977E-EC7D7C3166C7}" dt="2022-04-13T22:26:02.449" v="4862" actId="20577"/>
          <ac:spMkLst>
            <pc:docMk/>
            <pc:sldMk cId="541639803" sldId="267"/>
            <ac:spMk id="10" creationId="{E916A2CB-3E96-66DF-B8EC-34A46F09E042}"/>
          </ac:spMkLst>
        </pc:spChg>
      </pc:sldChg>
      <pc:sldChg chg="addSp delSp modSp new">
        <pc:chgData name="Isabel Evans" userId="" providerId="" clId="Web-{27426721-B951-4615-977E-EC7D7C3166C7}" dt="2022-04-13T23:30:13.718" v="5498" actId="1076"/>
        <pc:sldMkLst>
          <pc:docMk/>
          <pc:sldMk cId="2438219044" sldId="268"/>
        </pc:sldMkLst>
        <pc:spChg chg="mod">
          <ac:chgData name="Isabel Evans" userId="" providerId="" clId="Web-{27426721-B951-4615-977E-EC7D7C3166C7}" dt="2022-04-13T22:06:38.491" v="4118" actId="14100"/>
          <ac:spMkLst>
            <pc:docMk/>
            <pc:sldMk cId="2438219044" sldId="268"/>
            <ac:spMk id="2" creationId="{243238BE-AFB7-35E9-DB63-314F0AF88A0C}"/>
          </ac:spMkLst>
        </pc:spChg>
        <pc:spChg chg="del mod">
          <ac:chgData name="Isabel Evans" userId="" providerId="" clId="Web-{27426721-B951-4615-977E-EC7D7C3166C7}" dt="2022-04-13T22:48:21.088" v="4993"/>
          <ac:spMkLst>
            <pc:docMk/>
            <pc:sldMk cId="2438219044" sldId="268"/>
            <ac:spMk id="3" creationId="{2FCAD3B7-8352-F324-543E-CB50AFA5F83A}"/>
          </ac:spMkLst>
        </pc:spChg>
        <pc:spChg chg="add del mod">
          <ac:chgData name="Isabel Evans" userId="" providerId="" clId="Web-{27426721-B951-4615-977E-EC7D7C3166C7}" dt="2022-04-13T21:50:49.405" v="3617"/>
          <ac:spMkLst>
            <pc:docMk/>
            <pc:sldMk cId="2438219044" sldId="268"/>
            <ac:spMk id="4" creationId="{FEC81E05-1C51-FF05-D0F4-047F8344525E}"/>
          </ac:spMkLst>
        </pc:spChg>
        <pc:spChg chg="add del">
          <ac:chgData name="Isabel Evans" userId="" providerId="" clId="Web-{27426721-B951-4615-977E-EC7D7C3166C7}" dt="2022-04-13T22:09:16.094" v="4150"/>
          <ac:spMkLst>
            <pc:docMk/>
            <pc:sldMk cId="2438219044" sldId="268"/>
            <ac:spMk id="6" creationId="{F438E28D-ED66-C37A-69AC-CB08FCADE41B}"/>
          </ac:spMkLst>
        </pc:spChg>
        <pc:spChg chg="add mod">
          <ac:chgData name="Isabel Evans" userId="" providerId="" clId="Web-{27426721-B951-4615-977E-EC7D7C3166C7}" dt="2022-04-13T23:30:13.718" v="5498" actId="1076"/>
          <ac:spMkLst>
            <pc:docMk/>
            <pc:sldMk cId="2438219044" sldId="268"/>
            <ac:spMk id="8" creationId="{50E6B0B2-A0E2-8431-837E-7A9BF24787C7}"/>
          </ac:spMkLst>
        </pc:spChg>
        <pc:spChg chg="add del mod">
          <ac:chgData name="Isabel Evans" userId="" providerId="" clId="Web-{27426721-B951-4615-977E-EC7D7C3166C7}" dt="2022-04-13T22:48:24.386" v="4994"/>
          <ac:spMkLst>
            <pc:docMk/>
            <pc:sldMk cId="2438219044" sldId="268"/>
            <ac:spMk id="10" creationId="{3333FCF3-C597-843F-B046-A584919FB57E}"/>
          </ac:spMkLst>
        </pc:spChg>
      </pc:sldChg>
      <pc:sldChg chg="addSp delSp modSp new del">
        <pc:chgData name="Isabel Evans" userId="" providerId="" clId="Web-{27426721-B951-4615-977E-EC7D7C3166C7}" dt="2022-04-13T23:22:00.455" v="5338"/>
        <pc:sldMkLst>
          <pc:docMk/>
          <pc:sldMk cId="3494162094" sldId="269"/>
        </pc:sldMkLst>
        <pc:spChg chg="mod">
          <ac:chgData name="Isabel Evans" userId="" providerId="" clId="Web-{27426721-B951-4615-977E-EC7D7C3166C7}" dt="2022-04-13T22:56:52.493" v="5288" actId="20577"/>
          <ac:spMkLst>
            <pc:docMk/>
            <pc:sldMk cId="3494162094" sldId="269"/>
            <ac:spMk id="3" creationId="{4B29772B-DA7F-1B8F-C7FD-E91224468033}"/>
          </ac:spMkLst>
        </pc:spChg>
        <pc:spChg chg="add del mod">
          <ac:chgData name="Isabel Evans" userId="" providerId="" clId="Web-{27426721-B951-4615-977E-EC7D7C3166C7}" dt="2022-04-13T22:56:36.476" v="5265"/>
          <ac:spMkLst>
            <pc:docMk/>
            <pc:sldMk cId="3494162094" sldId="269"/>
            <ac:spMk id="4" creationId="{2F75AFAD-3262-C9BE-B3F7-88CB2CCBBCD2}"/>
          </ac:spMkLst>
        </pc:spChg>
      </pc:sldChg>
      <pc:sldChg chg="modSp add replId">
        <pc:chgData name="Isabel Evans" userId="" providerId="" clId="Web-{27426721-B951-4615-977E-EC7D7C3166C7}" dt="2022-04-13T23:29:18.480" v="5493" actId="20577"/>
        <pc:sldMkLst>
          <pc:docMk/>
          <pc:sldMk cId="3625504060" sldId="269"/>
        </pc:sldMkLst>
        <pc:spChg chg="mod">
          <ac:chgData name="Isabel Evans" userId="" providerId="" clId="Web-{27426721-B951-4615-977E-EC7D7C3166C7}" dt="2022-04-13T23:29:18.480" v="5493" actId="20577"/>
          <ac:spMkLst>
            <pc:docMk/>
            <pc:sldMk cId="3625504060" sldId="269"/>
            <ac:spMk id="2" creationId="{243238BE-AFB7-35E9-DB63-314F0AF88A0C}"/>
          </ac:spMkLst>
        </pc:spChg>
        <pc:spChg chg="mod">
          <ac:chgData name="Isabel Evans" userId="" providerId="" clId="Web-{27426721-B951-4615-977E-EC7D7C3166C7}" dt="2022-04-13T23:29:10.558" v="5487" actId="1076"/>
          <ac:spMkLst>
            <pc:docMk/>
            <pc:sldMk cId="3625504060" sldId="269"/>
            <ac:spMk id="8" creationId="{50E6B0B2-A0E2-8431-837E-7A9BF24787C7}"/>
          </ac:spMkLst>
        </pc:spChg>
      </pc:sldChg>
    </pc:docChg>
  </pc:docChgLst>
  <pc:docChgLst>
    <pc:chgData name="Isabel Evans" clId="Web-{ACB8505D-DF46-422B-A3C7-BE2287C53739}"/>
    <pc:docChg chg="modSld">
      <pc:chgData name="Isabel Evans" userId="" providerId="" clId="Web-{ACB8505D-DF46-422B-A3C7-BE2287C53739}" dt="2022-04-14T19:42:11.770" v="3" actId="20577"/>
      <pc:docMkLst>
        <pc:docMk/>
      </pc:docMkLst>
      <pc:sldChg chg="modSp">
        <pc:chgData name="Isabel Evans" userId="" providerId="" clId="Web-{ACB8505D-DF46-422B-A3C7-BE2287C53739}" dt="2022-04-14T19:42:11.770" v="3" actId="20577"/>
        <pc:sldMkLst>
          <pc:docMk/>
          <pc:sldMk cId="2395625650" sldId="264"/>
        </pc:sldMkLst>
        <pc:spChg chg="mod">
          <ac:chgData name="Isabel Evans" userId="" providerId="" clId="Web-{ACB8505D-DF46-422B-A3C7-BE2287C53739}" dt="2022-04-14T19:41:56.191" v="0" actId="14100"/>
          <ac:spMkLst>
            <pc:docMk/>
            <pc:sldMk cId="2395625650" sldId="264"/>
            <ac:spMk id="3" creationId="{7AF064ED-0A5C-1277-D412-0F357F168AFD}"/>
          </ac:spMkLst>
        </pc:spChg>
        <pc:spChg chg="mod">
          <ac:chgData name="Isabel Evans" userId="" providerId="" clId="Web-{ACB8505D-DF46-422B-A3C7-BE2287C53739}" dt="2022-04-14T19:42:11.770" v="3" actId="20577"/>
          <ac:spMkLst>
            <pc:docMk/>
            <pc:sldMk cId="2395625650" sldId="264"/>
            <ac:spMk id="4" creationId="{E8379B8B-9822-9046-E44E-CD614E9582D7}"/>
          </ac:spMkLst>
        </pc:spChg>
      </pc:sldChg>
    </pc:docChg>
  </pc:docChgLst>
  <pc:docChgLst>
    <pc:chgData name="Lauren Ng" clId="Web-{0DBB1AA0-B8EF-4D3A-A056-ACA212542B46}"/>
    <pc:docChg chg="modSld">
      <pc:chgData name="Lauren Ng" userId="" providerId="" clId="Web-{0DBB1AA0-B8EF-4D3A-A056-ACA212542B46}" dt="2022-04-13T21:32:49.639" v="24"/>
      <pc:docMkLst>
        <pc:docMk/>
      </pc:docMkLst>
      <pc:sldChg chg="modCm">
        <pc:chgData name="Lauren Ng" userId="" providerId="" clId="Web-{0DBB1AA0-B8EF-4D3A-A056-ACA212542B46}" dt="2022-04-13T21:32:49.639" v="24"/>
        <pc:sldMkLst>
          <pc:docMk/>
          <pc:sldMk cId="227183413" sldId="259"/>
        </pc:sldMkLst>
      </pc:sldChg>
      <pc:sldChg chg="modSp modCm">
        <pc:chgData name="Lauren Ng" userId="" providerId="" clId="Web-{0DBB1AA0-B8EF-4D3A-A056-ACA212542B46}" dt="2022-04-13T21:09:13.296" v="23"/>
        <pc:sldMkLst>
          <pc:docMk/>
          <pc:sldMk cId="2476616390" sldId="266"/>
        </pc:sldMkLst>
        <pc:graphicFrameChg chg="mod modGraphic">
          <ac:chgData name="Lauren Ng" userId="" providerId="" clId="Web-{0DBB1AA0-B8EF-4D3A-A056-ACA212542B46}" dt="2022-04-13T21:09:13.296" v="23"/>
          <ac:graphicFrameMkLst>
            <pc:docMk/>
            <pc:sldMk cId="2476616390" sldId="266"/>
            <ac:graphicFrameMk id="4" creationId="{CA725AF3-188E-0EB8-5B94-522FEFC971D6}"/>
          </ac:graphicFrameMkLst>
        </pc:graphicFrameChg>
      </pc:sldChg>
    </pc:docChg>
  </pc:docChgLst>
  <pc:docChgLst>
    <pc:chgData name="Lauren Ng" userId="t/4+9Oa3V2bwY+2kQUzpKvYVzE1qFAAfPlO1utHCg88=" providerId="None" clId="Web-{2CA8CBE3-5FA4-4741-8063-27AC72A74DB7}"/>
    <pc:docChg chg="modSld">
      <pc:chgData name="Lauren Ng" userId="t/4+9Oa3V2bwY+2kQUzpKvYVzE1qFAAfPlO1utHCg88=" providerId="None" clId="Web-{2CA8CBE3-5FA4-4741-8063-27AC72A74DB7}" dt="2022-04-13T23:34:50.878" v="320" actId="20577"/>
      <pc:docMkLst>
        <pc:docMk/>
      </pc:docMkLst>
      <pc:sldChg chg="modSp">
        <pc:chgData name="Lauren Ng" userId="t/4+9Oa3V2bwY+2kQUzpKvYVzE1qFAAfPlO1utHCg88=" providerId="None" clId="Web-{2CA8CBE3-5FA4-4741-8063-27AC72A74DB7}" dt="2022-04-13T23:21:36.435" v="71" actId="20577"/>
        <pc:sldMkLst>
          <pc:docMk/>
          <pc:sldMk cId="1930811526" sldId="258"/>
        </pc:sldMkLst>
        <pc:spChg chg="mod">
          <ac:chgData name="Lauren Ng" userId="t/4+9Oa3V2bwY+2kQUzpKvYVzE1qFAAfPlO1utHCg88=" providerId="None" clId="Web-{2CA8CBE3-5FA4-4741-8063-27AC72A74DB7}" dt="2022-04-13T23:21:36.435" v="71" actId="20577"/>
          <ac:spMkLst>
            <pc:docMk/>
            <pc:sldMk cId="1930811526" sldId="258"/>
            <ac:spMk id="3" creationId="{64D1E0EF-EC4E-CB23-5016-2B025F6699E3}"/>
          </ac:spMkLst>
        </pc:spChg>
      </pc:sldChg>
      <pc:sldChg chg="modSp">
        <pc:chgData name="Lauren Ng" userId="t/4+9Oa3V2bwY+2kQUzpKvYVzE1qFAAfPlO1utHCg88=" providerId="None" clId="Web-{2CA8CBE3-5FA4-4741-8063-27AC72A74DB7}" dt="2022-04-13T23:20:10.742" v="35" actId="1076"/>
        <pc:sldMkLst>
          <pc:docMk/>
          <pc:sldMk cId="227183413" sldId="259"/>
        </pc:sldMkLst>
        <pc:spChg chg="mod">
          <ac:chgData name="Lauren Ng" userId="t/4+9Oa3V2bwY+2kQUzpKvYVzE1qFAAfPlO1utHCg88=" providerId="None" clId="Web-{2CA8CBE3-5FA4-4741-8063-27AC72A74DB7}" dt="2022-04-13T23:20:10.742" v="35" actId="1076"/>
          <ac:spMkLst>
            <pc:docMk/>
            <pc:sldMk cId="227183413" sldId="259"/>
            <ac:spMk id="3" creationId="{7C9BDC9F-3B19-5B25-DB03-ACF175BFE20B}"/>
          </ac:spMkLst>
        </pc:spChg>
      </pc:sldChg>
      <pc:sldChg chg="modSp">
        <pc:chgData name="Lauren Ng" userId="t/4+9Oa3V2bwY+2kQUzpKvYVzE1qFAAfPlO1utHCg88=" providerId="None" clId="Web-{2CA8CBE3-5FA4-4741-8063-27AC72A74DB7}" dt="2022-04-13T23:28:26.243" v="119" actId="20577"/>
        <pc:sldMkLst>
          <pc:docMk/>
          <pc:sldMk cId="2097126834" sldId="260"/>
        </pc:sldMkLst>
        <pc:spChg chg="mod">
          <ac:chgData name="Lauren Ng" userId="t/4+9Oa3V2bwY+2kQUzpKvYVzE1qFAAfPlO1utHCg88=" providerId="None" clId="Web-{2CA8CBE3-5FA4-4741-8063-27AC72A74DB7}" dt="2022-04-13T23:27:19.520" v="115" actId="20577"/>
          <ac:spMkLst>
            <pc:docMk/>
            <pc:sldMk cId="2097126834" sldId="260"/>
            <ac:spMk id="3" creationId="{6FCB2F34-0016-A1C8-2E37-6336C8F426F6}"/>
          </ac:spMkLst>
        </pc:spChg>
        <pc:spChg chg="mod">
          <ac:chgData name="Lauren Ng" userId="t/4+9Oa3V2bwY+2kQUzpKvYVzE1qFAAfPlO1utHCg88=" providerId="None" clId="Web-{2CA8CBE3-5FA4-4741-8063-27AC72A74DB7}" dt="2022-04-13T23:28:26.243" v="119" actId="20577"/>
          <ac:spMkLst>
            <pc:docMk/>
            <pc:sldMk cId="2097126834" sldId="260"/>
            <ac:spMk id="6" creationId="{888DC193-66E2-8727-9463-E4A2D8A56D4C}"/>
          </ac:spMkLst>
        </pc:spChg>
        <pc:spChg chg="mod">
          <ac:chgData name="Lauren Ng" userId="t/4+9Oa3V2bwY+2kQUzpKvYVzE1qFAAfPlO1utHCg88=" providerId="None" clId="Web-{2CA8CBE3-5FA4-4741-8063-27AC72A74DB7}" dt="2022-04-13T23:26:20.329" v="104" actId="1076"/>
          <ac:spMkLst>
            <pc:docMk/>
            <pc:sldMk cId="2097126834" sldId="260"/>
            <ac:spMk id="7" creationId="{BBE8C52B-CFBA-D7CF-BDC3-B58C1224223A}"/>
          </ac:spMkLst>
        </pc:spChg>
        <pc:spChg chg="mod">
          <ac:chgData name="Lauren Ng" userId="t/4+9Oa3V2bwY+2kQUzpKvYVzE1qFAAfPlO1utHCg88=" providerId="None" clId="Web-{2CA8CBE3-5FA4-4741-8063-27AC72A74DB7}" dt="2022-04-13T23:26:23.329" v="105" actId="1076"/>
          <ac:spMkLst>
            <pc:docMk/>
            <pc:sldMk cId="2097126834" sldId="260"/>
            <ac:spMk id="8" creationId="{B9AAFF80-392A-F184-ACA7-F4461363AC0A}"/>
          </ac:spMkLst>
        </pc:spChg>
      </pc:sldChg>
      <pc:sldChg chg="modSp">
        <pc:chgData name="Lauren Ng" userId="t/4+9Oa3V2bwY+2kQUzpKvYVzE1qFAAfPlO1utHCg88=" providerId="None" clId="Web-{2CA8CBE3-5FA4-4741-8063-27AC72A74DB7}" dt="2022-04-13T23:34:50.878" v="320" actId="20577"/>
        <pc:sldMkLst>
          <pc:docMk/>
          <pc:sldMk cId="541639803" sldId="267"/>
        </pc:sldMkLst>
        <pc:spChg chg="mod">
          <ac:chgData name="Lauren Ng" userId="t/4+9Oa3V2bwY+2kQUzpKvYVzE1qFAAfPlO1utHCg88=" providerId="None" clId="Web-{2CA8CBE3-5FA4-4741-8063-27AC72A74DB7}" dt="2022-04-13T23:25:50.764" v="98" actId="1076"/>
          <ac:spMkLst>
            <pc:docMk/>
            <pc:sldMk cId="541639803" sldId="267"/>
            <ac:spMk id="2" creationId="{B0406C45-9306-D7D8-9818-9C61682513BD}"/>
          </ac:spMkLst>
        </pc:spChg>
        <pc:spChg chg="mod">
          <ac:chgData name="Lauren Ng" userId="t/4+9Oa3V2bwY+2kQUzpKvYVzE1qFAAfPlO1utHCg88=" providerId="None" clId="Web-{2CA8CBE3-5FA4-4741-8063-27AC72A74DB7}" dt="2022-04-13T23:26:03.890" v="102" actId="1076"/>
          <ac:spMkLst>
            <pc:docMk/>
            <pc:sldMk cId="541639803" sldId="267"/>
            <ac:spMk id="3" creationId="{3E7F76B7-0709-F385-04F6-9A34C7C3DD54}"/>
          </ac:spMkLst>
        </pc:spChg>
        <pc:spChg chg="mod">
          <ac:chgData name="Lauren Ng" userId="t/4+9Oa3V2bwY+2kQUzpKvYVzE1qFAAfPlO1utHCg88=" providerId="None" clId="Web-{2CA8CBE3-5FA4-4741-8063-27AC72A74DB7}" dt="2022-04-13T23:25:54.530" v="99" actId="1076"/>
          <ac:spMkLst>
            <pc:docMk/>
            <pc:sldMk cId="541639803" sldId="267"/>
            <ac:spMk id="4" creationId="{851D5F30-9523-E57D-A7D4-07CF5412AB31}"/>
          </ac:spMkLst>
        </pc:spChg>
        <pc:spChg chg="mod">
          <ac:chgData name="Lauren Ng" userId="t/4+9Oa3V2bwY+2kQUzpKvYVzE1qFAAfPlO1utHCg88=" providerId="None" clId="Web-{2CA8CBE3-5FA4-4741-8063-27AC72A74DB7}" dt="2022-04-13T23:25:57.374" v="100" actId="1076"/>
          <ac:spMkLst>
            <pc:docMk/>
            <pc:sldMk cId="541639803" sldId="267"/>
            <ac:spMk id="5" creationId="{251413F0-6204-86AD-6622-82917631D794}"/>
          </ac:spMkLst>
        </pc:spChg>
        <pc:spChg chg="mod">
          <ac:chgData name="Lauren Ng" userId="t/4+9Oa3V2bwY+2kQUzpKvYVzE1qFAAfPlO1utHCg88=" providerId="None" clId="Web-{2CA8CBE3-5FA4-4741-8063-27AC72A74DB7}" dt="2022-04-13T23:34:50.878" v="320" actId="20577"/>
          <ac:spMkLst>
            <pc:docMk/>
            <pc:sldMk cId="541639803" sldId="267"/>
            <ac:spMk id="7" creationId="{7F6A1B41-3547-6F4E-AABC-695FFE62AF1E}"/>
          </ac:spMkLst>
        </pc:spChg>
        <pc:spChg chg="mod">
          <ac:chgData name="Lauren Ng" userId="t/4+9Oa3V2bwY+2kQUzpKvYVzE1qFAAfPlO1utHCg88=" providerId="None" clId="Web-{2CA8CBE3-5FA4-4741-8063-27AC72A74DB7}" dt="2022-04-13T23:25:59.593" v="101" actId="1076"/>
          <ac:spMkLst>
            <pc:docMk/>
            <pc:sldMk cId="541639803" sldId="267"/>
            <ac:spMk id="8" creationId="{CEE6FD76-C25E-2710-89CD-A47D8479013A}"/>
          </ac:spMkLst>
        </pc:spChg>
        <pc:spChg chg="mod">
          <ac:chgData name="Lauren Ng" userId="t/4+9Oa3V2bwY+2kQUzpKvYVzE1qFAAfPlO1utHCg88=" providerId="None" clId="Web-{2CA8CBE3-5FA4-4741-8063-27AC72A74DB7}" dt="2022-04-13T23:26:09.812" v="103" actId="1076"/>
          <ac:spMkLst>
            <pc:docMk/>
            <pc:sldMk cId="541639803" sldId="267"/>
            <ac:spMk id="10" creationId="{E916A2CB-3E96-66DF-B8EC-34A46F09E042}"/>
          </ac:spMkLst>
        </pc:spChg>
      </pc:sldChg>
      <pc:sldChg chg="modSp">
        <pc:chgData name="Lauren Ng" userId="t/4+9Oa3V2bwY+2kQUzpKvYVzE1qFAAfPlO1utHCg88=" providerId="None" clId="Web-{2CA8CBE3-5FA4-4741-8063-27AC72A74DB7}" dt="2022-04-13T23:29:33.232" v="134" actId="20577"/>
        <pc:sldMkLst>
          <pc:docMk/>
          <pc:sldMk cId="2438219044" sldId="268"/>
        </pc:sldMkLst>
        <pc:spChg chg="mod">
          <ac:chgData name="Lauren Ng" userId="t/4+9Oa3V2bwY+2kQUzpKvYVzE1qFAAfPlO1utHCg88=" providerId="None" clId="Web-{2CA8CBE3-5FA4-4741-8063-27AC72A74DB7}" dt="2022-04-13T23:29:33.232" v="134" actId="20577"/>
          <ac:spMkLst>
            <pc:docMk/>
            <pc:sldMk cId="2438219044" sldId="268"/>
            <ac:spMk id="8" creationId="{50E6B0B2-A0E2-8431-837E-7A9BF24787C7}"/>
          </ac:spMkLst>
        </pc:spChg>
      </pc:sldChg>
      <pc:sldChg chg="modSp">
        <pc:chgData name="Lauren Ng" userId="t/4+9Oa3V2bwY+2kQUzpKvYVzE1qFAAfPlO1utHCg88=" providerId="None" clId="Web-{2CA8CBE3-5FA4-4741-8063-27AC72A74DB7}" dt="2022-04-13T23:32:03.414" v="217" actId="20577"/>
        <pc:sldMkLst>
          <pc:docMk/>
          <pc:sldMk cId="3625504060" sldId="269"/>
        </pc:sldMkLst>
        <pc:spChg chg="mod">
          <ac:chgData name="Lauren Ng" userId="t/4+9Oa3V2bwY+2kQUzpKvYVzE1qFAAfPlO1utHCg88=" providerId="None" clId="Web-{2CA8CBE3-5FA4-4741-8063-27AC72A74DB7}" dt="2022-04-13T23:32:03.414" v="217" actId="20577"/>
          <ac:spMkLst>
            <pc:docMk/>
            <pc:sldMk cId="3625504060" sldId="269"/>
            <ac:spMk id="8" creationId="{50E6B0B2-A0E2-8431-837E-7A9BF24787C7}"/>
          </ac:spMkLst>
        </pc:spChg>
      </pc:sldChg>
    </pc:docChg>
  </pc:docChgLst>
  <pc:docChgLst>
    <pc:chgData name="Lauren Ng" userId="t/4+9Oa3V2bwY+2kQUzpKvYVzE1qFAAfPlO1utHCg88=" providerId="None" clId="Web-{780BCC00-538B-4EF8-AB92-100AE2885E2B}"/>
    <pc:docChg chg="modSld">
      <pc:chgData name="Lauren Ng" userId="t/4+9Oa3V2bwY+2kQUzpKvYVzE1qFAAfPlO1utHCg88=" providerId="None" clId="Web-{780BCC00-538B-4EF8-AB92-100AE2885E2B}" dt="2022-04-13T23:51:05.643" v="51" actId="20577"/>
      <pc:docMkLst>
        <pc:docMk/>
      </pc:docMkLst>
      <pc:sldChg chg="modSp">
        <pc:chgData name="Lauren Ng" userId="t/4+9Oa3V2bwY+2kQUzpKvYVzE1qFAAfPlO1utHCg88=" providerId="None" clId="Web-{780BCC00-538B-4EF8-AB92-100AE2885E2B}" dt="2022-04-13T23:51:05.643" v="51" actId="20577"/>
        <pc:sldMkLst>
          <pc:docMk/>
          <pc:sldMk cId="845776881" sldId="262"/>
        </pc:sldMkLst>
        <pc:spChg chg="mod">
          <ac:chgData name="Lauren Ng" userId="t/4+9Oa3V2bwY+2kQUzpKvYVzE1qFAAfPlO1utHCg88=" providerId="None" clId="Web-{780BCC00-538B-4EF8-AB92-100AE2885E2B}" dt="2022-04-13T23:51:05.643" v="51" actId="20577"/>
          <ac:spMkLst>
            <pc:docMk/>
            <pc:sldMk cId="845776881" sldId="262"/>
            <ac:spMk id="5" creationId="{7CC6F9C9-03E8-882A-07DF-380BDB91AAE8}"/>
          </ac:spMkLst>
        </pc:spChg>
      </pc:sldChg>
    </pc:docChg>
  </pc:docChgLst>
  <pc:docChgLst>
    <pc:chgData name="Lauren Ng" userId="t/4+9Oa3V2bwY+2kQUzpKvYVzE1qFAAfPlO1utHCg88=" providerId="None" clId="Web-{BE092448-E8FB-4F9B-A640-829C1F388E94}"/>
    <pc:docChg chg="delSld">
      <pc:chgData name="Lauren Ng" userId="t/4+9Oa3V2bwY+2kQUzpKvYVzE1qFAAfPlO1utHCg88=" providerId="None" clId="Web-{BE092448-E8FB-4F9B-A640-829C1F388E94}" dt="2022-05-26T18:39:12.469" v="1"/>
      <pc:docMkLst>
        <pc:docMk/>
      </pc:docMkLst>
      <pc:sldChg chg="del">
        <pc:chgData name="Lauren Ng" userId="t/4+9Oa3V2bwY+2kQUzpKvYVzE1qFAAfPlO1utHCg88=" providerId="None" clId="Web-{BE092448-E8FB-4F9B-A640-829C1F388E94}" dt="2022-05-26T18:39:12.469" v="1"/>
        <pc:sldMkLst>
          <pc:docMk/>
          <pc:sldMk cId="2395625650" sldId="264"/>
        </pc:sldMkLst>
      </pc:sldChg>
      <pc:sldChg chg="del">
        <pc:chgData name="Lauren Ng" userId="t/4+9Oa3V2bwY+2kQUzpKvYVzE1qFAAfPlO1utHCg88=" providerId="None" clId="Web-{BE092448-E8FB-4F9B-A640-829C1F388E94}" dt="2022-05-26T18:39:08.547" v="0"/>
        <pc:sldMkLst>
          <pc:docMk/>
          <pc:sldMk cId="1918298221" sldId="265"/>
        </pc:sldMkLst>
      </pc:sldChg>
    </pc:docChg>
  </pc:docChgLst>
  <pc:docChgLst>
    <pc:chgData name="Isabel Evans" userId="yEcRlTaQp7kWQ09TOnKtrHW3i+TLg6e+ZdWEfKquX3M=" providerId="None" clId="Web-{1D1C99E4-D622-4503-A456-A52BA5F22496}"/>
    <pc:docChg chg="">
      <pc:chgData name="Isabel Evans" userId="yEcRlTaQp7kWQ09TOnKtrHW3i+TLg6e+ZdWEfKquX3M=" providerId="None" clId="Web-{1D1C99E4-D622-4503-A456-A52BA5F22496}" dt="2022-04-15T14:27:46.346" v="0"/>
      <pc:docMkLst>
        <pc:docMk/>
      </pc:docMkLst>
      <pc:sldChg chg="addCm">
        <pc:chgData name="Isabel Evans" userId="yEcRlTaQp7kWQ09TOnKtrHW3i+TLg6e+ZdWEfKquX3M=" providerId="None" clId="Web-{1D1C99E4-D622-4503-A456-A52BA5F22496}" dt="2022-04-15T14:27:46.346" v="0"/>
        <pc:sldMkLst>
          <pc:docMk/>
          <pc:sldMk cId="2395625650" sldId="264"/>
        </pc:sldMkLst>
      </pc:sldChg>
    </pc:docChg>
  </pc:docChgLst>
  <pc:docChgLst>
    <pc:chgData name="Isabel Evans" userId="yEcRlTaQp7kWQ09TOnKtrHW3i+TLg6e+ZdWEfKquX3M=" providerId="None" clId="Web-{CD5E8925-A8E3-478E-824A-71C8850FD234}"/>
    <pc:docChg chg="modSld">
      <pc:chgData name="Isabel Evans" userId="yEcRlTaQp7kWQ09TOnKtrHW3i+TLg6e+ZdWEfKquX3M=" providerId="None" clId="Web-{CD5E8925-A8E3-478E-824A-71C8850FD234}" dt="2022-04-14T16:12:52.290" v="616" actId="1076"/>
      <pc:docMkLst>
        <pc:docMk/>
      </pc:docMkLst>
      <pc:sldChg chg="modSp">
        <pc:chgData name="Isabel Evans" userId="yEcRlTaQp7kWQ09TOnKtrHW3i+TLg6e+ZdWEfKquX3M=" providerId="None" clId="Web-{CD5E8925-A8E3-478E-824A-71C8850FD234}" dt="2022-04-14T16:12:52.290" v="616" actId="1076"/>
        <pc:sldMkLst>
          <pc:docMk/>
          <pc:sldMk cId="109857222" sldId="256"/>
        </pc:sldMkLst>
        <pc:spChg chg="mod">
          <ac:chgData name="Isabel Evans" userId="yEcRlTaQp7kWQ09TOnKtrHW3i+TLg6e+ZdWEfKquX3M=" providerId="None" clId="Web-{CD5E8925-A8E3-478E-824A-71C8850FD234}" dt="2022-04-14T16:12:49.275" v="615" actId="1076"/>
          <ac:spMkLst>
            <pc:docMk/>
            <pc:sldMk cId="109857222" sldId="256"/>
            <ac:spMk id="2" creationId="{00000000-0000-0000-0000-000000000000}"/>
          </ac:spMkLst>
        </pc:spChg>
        <pc:spChg chg="mod">
          <ac:chgData name="Isabel Evans" userId="yEcRlTaQp7kWQ09TOnKtrHW3i+TLg6e+ZdWEfKquX3M=" providerId="None" clId="Web-{CD5E8925-A8E3-478E-824A-71C8850FD234}" dt="2022-04-14T16:12:52.290" v="616" actId="1076"/>
          <ac:spMkLst>
            <pc:docMk/>
            <pc:sldMk cId="109857222" sldId="256"/>
            <ac:spMk id="3" creationId="{00000000-0000-0000-0000-000000000000}"/>
          </ac:spMkLst>
        </pc:spChg>
      </pc:sldChg>
      <pc:sldChg chg="modSp">
        <pc:chgData name="Isabel Evans" userId="yEcRlTaQp7kWQ09TOnKtrHW3i+TLg6e+ZdWEfKquX3M=" providerId="None" clId="Web-{CD5E8925-A8E3-478E-824A-71C8850FD234}" dt="2022-04-14T15:51:09.563" v="218" actId="20577"/>
        <pc:sldMkLst>
          <pc:docMk/>
          <pc:sldMk cId="2097126834" sldId="260"/>
        </pc:sldMkLst>
        <pc:spChg chg="mod">
          <ac:chgData name="Isabel Evans" userId="yEcRlTaQp7kWQ09TOnKtrHW3i+TLg6e+ZdWEfKquX3M=" providerId="None" clId="Web-{CD5E8925-A8E3-478E-824A-71C8850FD234}" dt="2022-04-14T15:51:09.563" v="218" actId="20577"/>
          <ac:spMkLst>
            <pc:docMk/>
            <pc:sldMk cId="2097126834" sldId="260"/>
            <ac:spMk id="3" creationId="{6FCB2F34-0016-A1C8-2E37-6336C8F426F6}"/>
          </ac:spMkLst>
        </pc:spChg>
      </pc:sldChg>
      <pc:sldChg chg="modSp">
        <pc:chgData name="Isabel Evans" userId="yEcRlTaQp7kWQ09TOnKtrHW3i+TLg6e+ZdWEfKquX3M=" providerId="None" clId="Web-{CD5E8925-A8E3-478E-824A-71C8850FD234}" dt="2022-04-14T15:37:56.860" v="169" actId="20577"/>
        <pc:sldMkLst>
          <pc:docMk/>
          <pc:sldMk cId="845776881" sldId="262"/>
        </pc:sldMkLst>
        <pc:spChg chg="mod">
          <ac:chgData name="Isabel Evans" userId="yEcRlTaQp7kWQ09TOnKtrHW3i+TLg6e+ZdWEfKquX3M=" providerId="None" clId="Web-{CD5E8925-A8E3-478E-824A-71C8850FD234}" dt="2022-04-14T15:37:56.860" v="169" actId="20577"/>
          <ac:spMkLst>
            <pc:docMk/>
            <pc:sldMk cId="845776881" sldId="262"/>
            <ac:spMk id="5" creationId="{7CC6F9C9-03E8-882A-07DF-380BDB91AAE8}"/>
          </ac:spMkLst>
        </pc:spChg>
      </pc:sldChg>
      <pc:sldChg chg="addSp modSp">
        <pc:chgData name="Isabel Evans" userId="yEcRlTaQp7kWQ09TOnKtrHW3i+TLg6e+ZdWEfKquX3M=" providerId="None" clId="Web-{CD5E8925-A8E3-478E-824A-71C8850FD234}" dt="2022-04-14T15:29:48.211" v="160" actId="1076"/>
        <pc:sldMkLst>
          <pc:docMk/>
          <pc:sldMk cId="2395625650" sldId="264"/>
        </pc:sldMkLst>
        <pc:spChg chg="mod">
          <ac:chgData name="Isabel Evans" userId="yEcRlTaQp7kWQ09TOnKtrHW3i+TLg6e+ZdWEfKquX3M=" providerId="None" clId="Web-{CD5E8925-A8E3-478E-824A-71C8850FD234}" dt="2022-04-14T15:27:23.223" v="87" actId="20577"/>
          <ac:spMkLst>
            <pc:docMk/>
            <pc:sldMk cId="2395625650" sldId="264"/>
            <ac:spMk id="2" creationId="{68E8F4C6-2237-B40E-63EA-10BBB9B72933}"/>
          </ac:spMkLst>
        </pc:spChg>
        <pc:spChg chg="mod">
          <ac:chgData name="Isabel Evans" userId="yEcRlTaQp7kWQ09TOnKtrHW3i+TLg6e+ZdWEfKquX3M=" providerId="None" clId="Web-{CD5E8925-A8E3-478E-824A-71C8850FD234}" dt="2022-04-14T15:29:48.211" v="160" actId="1076"/>
          <ac:spMkLst>
            <pc:docMk/>
            <pc:sldMk cId="2395625650" sldId="264"/>
            <ac:spMk id="3" creationId="{7AF064ED-0A5C-1277-D412-0F357F168AFD}"/>
          </ac:spMkLst>
        </pc:spChg>
        <pc:spChg chg="add mod">
          <ac:chgData name="Isabel Evans" userId="yEcRlTaQp7kWQ09TOnKtrHW3i+TLg6e+ZdWEfKquX3M=" providerId="None" clId="Web-{CD5E8925-A8E3-478E-824A-71C8850FD234}" dt="2022-04-14T15:29:31.929" v="156" actId="1076"/>
          <ac:spMkLst>
            <pc:docMk/>
            <pc:sldMk cId="2395625650" sldId="264"/>
            <ac:spMk id="4" creationId="{E8379B8B-9822-9046-E44E-CD614E9582D7}"/>
          </ac:spMkLst>
        </pc:spChg>
      </pc:sldChg>
      <pc:sldChg chg="delCm">
        <pc:chgData name="Isabel Evans" userId="yEcRlTaQp7kWQ09TOnKtrHW3i+TLg6e+ZdWEfKquX3M=" providerId="None" clId="Web-{CD5E8925-A8E3-478E-824A-71C8850FD234}" dt="2022-04-14T15:41:34.474" v="170"/>
        <pc:sldMkLst>
          <pc:docMk/>
          <pc:sldMk cId="2476616390" sldId="266"/>
        </pc:sldMkLst>
      </pc:sldChg>
      <pc:sldChg chg="addSp modSp">
        <pc:chgData name="Isabel Evans" userId="yEcRlTaQp7kWQ09TOnKtrHW3i+TLg6e+ZdWEfKquX3M=" providerId="None" clId="Web-{CD5E8925-A8E3-478E-824A-71C8850FD234}" dt="2022-04-14T16:04:28.578" v="474" actId="20577"/>
        <pc:sldMkLst>
          <pc:docMk/>
          <pc:sldMk cId="541639803" sldId="267"/>
        </pc:sldMkLst>
        <pc:spChg chg="mod">
          <ac:chgData name="Isabel Evans" userId="yEcRlTaQp7kWQ09TOnKtrHW3i+TLg6e+ZdWEfKquX3M=" providerId="None" clId="Web-{CD5E8925-A8E3-478E-824A-71C8850FD234}" dt="2022-04-14T15:58:23.493" v="222" actId="1076"/>
          <ac:spMkLst>
            <pc:docMk/>
            <pc:sldMk cId="541639803" sldId="267"/>
            <ac:spMk id="3" creationId="{3E7F76B7-0709-F385-04F6-9A34C7C3DD54}"/>
          </ac:spMkLst>
        </pc:spChg>
        <pc:spChg chg="mod">
          <ac:chgData name="Isabel Evans" userId="yEcRlTaQp7kWQ09TOnKtrHW3i+TLg6e+ZdWEfKquX3M=" providerId="None" clId="Web-{CD5E8925-A8E3-478E-824A-71C8850FD234}" dt="2022-04-14T15:58:18.993" v="221" actId="1076"/>
          <ac:spMkLst>
            <pc:docMk/>
            <pc:sldMk cId="541639803" sldId="267"/>
            <ac:spMk id="5" creationId="{251413F0-6204-86AD-6622-82917631D794}"/>
          </ac:spMkLst>
        </pc:spChg>
        <pc:spChg chg="mod">
          <ac:chgData name="Isabel Evans" userId="yEcRlTaQp7kWQ09TOnKtrHW3i+TLg6e+ZdWEfKquX3M=" providerId="None" clId="Web-{CD5E8925-A8E3-478E-824A-71C8850FD234}" dt="2022-04-14T15:59:30.416" v="236" actId="20577"/>
          <ac:spMkLst>
            <pc:docMk/>
            <pc:sldMk cId="541639803" sldId="267"/>
            <ac:spMk id="8" creationId="{CEE6FD76-C25E-2710-89CD-A47D8479013A}"/>
          </ac:spMkLst>
        </pc:spChg>
        <pc:spChg chg="add mod">
          <ac:chgData name="Isabel Evans" userId="yEcRlTaQp7kWQ09TOnKtrHW3i+TLg6e+ZdWEfKquX3M=" providerId="None" clId="Web-{CD5E8925-A8E3-478E-824A-71C8850FD234}" dt="2022-04-14T16:00:31.011" v="335" actId="1076"/>
          <ac:spMkLst>
            <pc:docMk/>
            <pc:sldMk cId="541639803" sldId="267"/>
            <ac:spMk id="9" creationId="{FAFF2EA8-FC60-FF58-3A24-6C97ABD7FA00}"/>
          </ac:spMkLst>
        </pc:spChg>
        <pc:spChg chg="mod">
          <ac:chgData name="Isabel Evans" userId="yEcRlTaQp7kWQ09TOnKtrHW3i+TLg6e+ZdWEfKquX3M=" providerId="None" clId="Web-{CD5E8925-A8E3-478E-824A-71C8850FD234}" dt="2022-04-14T16:00:35.542" v="336" actId="1076"/>
          <ac:spMkLst>
            <pc:docMk/>
            <pc:sldMk cId="541639803" sldId="267"/>
            <ac:spMk id="10" creationId="{E916A2CB-3E96-66DF-B8EC-34A46F09E042}"/>
          </ac:spMkLst>
        </pc:spChg>
        <pc:spChg chg="add mod">
          <ac:chgData name="Isabel Evans" userId="yEcRlTaQp7kWQ09TOnKtrHW3i+TLg6e+ZdWEfKquX3M=" providerId="None" clId="Web-{CD5E8925-A8E3-478E-824A-71C8850FD234}" dt="2022-04-14T16:04:28.578" v="474" actId="20577"/>
          <ac:spMkLst>
            <pc:docMk/>
            <pc:sldMk cId="541639803" sldId="267"/>
            <ac:spMk id="11" creationId="{A9807629-F99B-55E5-363F-EAABD68C3AF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562A8A-D7A2-46C5-A48D-500C14F97DC9}" type="datetimeFigureOut">
              <a:t>5/26/2022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DF17AE-824F-4AC4-8567-F0E549C00A71}" type="slidenum">
              <a:t>‹#›</a:t>
            </a:fld>
            <a:endParaRPr lang="en-US"/>
          </a:p>
        </p:txBody>
      </p:sp>
    </p:spTree>
    <p:extLst>
      <p:ext uri="{BB962C8B-B14F-4D97-AF65-F5344CB8AC3E}">
        <p14:creationId xmlns:p14="http://schemas.microsoft.com/office/powerpoint/2010/main" val="159764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President Elizabeth Kiss and her development team at Agnes Scott College raised over $400,000 in seed capital from donors within a few months by pitching their fund’s strong ROI and its potential to turn the campus into a living laboratory for sustainability</a:t>
            </a:r>
          </a:p>
        </p:txBody>
      </p:sp>
      <p:sp>
        <p:nvSpPr>
          <p:cNvPr id="4" name="Slide Number Placeholder 3"/>
          <p:cNvSpPr>
            <a:spLocks noGrp="1"/>
          </p:cNvSpPr>
          <p:nvPr>
            <p:ph type="sldNum" sz="quarter" idx="5"/>
          </p:nvPr>
        </p:nvSpPr>
        <p:spPr/>
        <p:txBody>
          <a:bodyPr/>
          <a:lstStyle/>
          <a:p>
            <a:fld id="{AEDF17AE-824F-4AC4-8567-F0E549C00A71}" type="slidenum">
              <a:t>5</a:t>
            </a:fld>
            <a:endParaRPr lang="en-US"/>
          </a:p>
        </p:txBody>
      </p:sp>
    </p:spTree>
    <p:extLst>
      <p:ext uri="{BB962C8B-B14F-4D97-AF65-F5344CB8AC3E}">
        <p14:creationId xmlns:p14="http://schemas.microsoft.com/office/powerpoint/2010/main" val="789397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5/26/2022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5/26/2022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5/26/2022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5/26/2022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0237" y="1626058"/>
            <a:ext cx="9144000" cy="2387600"/>
          </a:xfrm>
          <a:solidFill>
            <a:srgbClr val="00B050"/>
          </a:solidFill>
        </p:spPr>
        <p:txBody>
          <a:bodyPr>
            <a:normAutofit fontScale="90000"/>
          </a:bodyPr>
          <a:lstStyle/>
          <a:p>
            <a:r>
              <a:rPr lang="en-US" dirty="0">
                <a:solidFill>
                  <a:schemeClr val="bg1"/>
                </a:solidFill>
                <a:latin typeface="Century Gothic"/>
                <a:cs typeface="Calibri Light"/>
              </a:rPr>
              <a:t>The Case for Establishing a Green Revolving Fund (GRF) at Scripps</a:t>
            </a:r>
            <a:endParaRPr lang="en-US" dirty="0">
              <a:solidFill>
                <a:schemeClr val="bg1"/>
              </a:solidFill>
              <a:latin typeface="Century Gothic"/>
            </a:endParaRPr>
          </a:p>
        </p:txBody>
      </p:sp>
      <p:sp>
        <p:nvSpPr>
          <p:cNvPr id="3" name="Subtitle 2"/>
          <p:cNvSpPr>
            <a:spLocks noGrp="1"/>
          </p:cNvSpPr>
          <p:nvPr>
            <p:ph type="subTitle" idx="1"/>
          </p:nvPr>
        </p:nvSpPr>
        <p:spPr>
          <a:xfrm>
            <a:off x="1640237" y="4247801"/>
            <a:ext cx="9144000" cy="428814"/>
          </a:xfrm>
          <a:solidFill>
            <a:srgbClr val="92D050"/>
          </a:solidFill>
        </p:spPr>
        <p:txBody>
          <a:bodyPr vert="horz" lIns="91440" tIns="45720" rIns="91440" bIns="45720" rtlCol="0" anchor="t">
            <a:normAutofit/>
          </a:bodyPr>
          <a:lstStyle/>
          <a:p>
            <a:r>
              <a:rPr lang="en-US" dirty="0">
                <a:latin typeface="Century Gothic"/>
                <a:cs typeface="Calibri"/>
              </a:rPr>
              <a:t>Isabel Evans (SC '23), Intern for the Sustainability Office </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06C45-9306-D7D8-9818-9C61682513BD}"/>
              </a:ext>
            </a:extLst>
          </p:cNvPr>
          <p:cNvSpPr>
            <a:spLocks noGrp="1"/>
          </p:cNvSpPr>
          <p:nvPr>
            <p:ph type="title"/>
          </p:nvPr>
        </p:nvSpPr>
        <p:spPr>
          <a:xfrm>
            <a:off x="222695" y="203590"/>
            <a:ext cx="11743266" cy="828147"/>
          </a:xfrm>
          <a:solidFill>
            <a:srgbClr val="92D050"/>
          </a:solidFill>
          <a:ln>
            <a:solidFill>
              <a:srgbClr val="92D050"/>
            </a:solidFill>
          </a:ln>
        </p:spPr>
        <p:txBody>
          <a:bodyPr>
            <a:normAutofit/>
          </a:bodyPr>
          <a:lstStyle/>
          <a:p>
            <a:pPr algn="ctr"/>
            <a:r>
              <a:rPr lang="en-US" sz="4000" dirty="0">
                <a:latin typeface="Century Gothic"/>
                <a:cs typeface="Calibri Light"/>
              </a:rPr>
              <a:t>About the donor-based approach</a:t>
            </a:r>
            <a:endParaRPr lang="en-US" sz="4000">
              <a:latin typeface="Century Gothic"/>
            </a:endParaRPr>
          </a:p>
        </p:txBody>
      </p:sp>
      <p:sp>
        <p:nvSpPr>
          <p:cNvPr id="3" name="Content Placeholder 2">
            <a:extLst>
              <a:ext uri="{FF2B5EF4-FFF2-40B4-BE49-F238E27FC236}">
                <a16:creationId xmlns:a16="http://schemas.microsoft.com/office/drawing/2014/main" id="{3E7F76B7-0709-F385-04F6-9A34C7C3DD54}"/>
              </a:ext>
            </a:extLst>
          </p:cNvPr>
          <p:cNvSpPr>
            <a:spLocks noGrp="1"/>
          </p:cNvSpPr>
          <p:nvPr>
            <p:ph idx="1"/>
          </p:nvPr>
        </p:nvSpPr>
        <p:spPr>
          <a:xfrm>
            <a:off x="4420513" y="1820820"/>
            <a:ext cx="7774517" cy="4351338"/>
          </a:xfrm>
        </p:spPr>
        <p:txBody>
          <a:bodyPr vert="horz" lIns="91440" tIns="45720" rIns="91440" bIns="45720" rtlCol="0" anchor="t">
            <a:noAutofit/>
          </a:bodyPr>
          <a:lstStyle/>
          <a:p>
            <a:pPr marL="1371600" lvl="3" indent="0">
              <a:lnSpc>
                <a:spcPct val="100000"/>
              </a:lnSpc>
              <a:spcBef>
                <a:spcPts val="1200"/>
              </a:spcBef>
              <a:buNone/>
            </a:pPr>
            <a:endParaRPr lang="en-US" dirty="0">
              <a:latin typeface="Century Gothic"/>
              <a:ea typeface="+mn-lt"/>
              <a:cs typeface="+mn-lt"/>
            </a:endParaRPr>
          </a:p>
          <a:p>
            <a:pPr lvl="4">
              <a:lnSpc>
                <a:spcPct val="100000"/>
              </a:lnSpc>
              <a:spcBef>
                <a:spcPts val="1200"/>
              </a:spcBef>
            </a:pPr>
            <a:r>
              <a:rPr lang="en-US" sz="1600" dirty="0">
                <a:latin typeface="Century Gothic"/>
                <a:ea typeface="+mn-lt"/>
                <a:cs typeface="+mn-lt"/>
              </a:rPr>
              <a:t>Partner closely with Institutional Advancement to identify potential donors for the seed fund </a:t>
            </a:r>
          </a:p>
          <a:p>
            <a:pPr lvl="4">
              <a:lnSpc>
                <a:spcPct val="100000"/>
              </a:lnSpc>
              <a:spcBef>
                <a:spcPts val="1200"/>
              </a:spcBef>
            </a:pPr>
            <a:r>
              <a:rPr lang="en-US" sz="1600" dirty="0">
                <a:latin typeface="Century Gothic"/>
                <a:ea typeface="+mn-lt"/>
                <a:cs typeface="+mn-lt"/>
              </a:rPr>
              <a:t>Primarily focus on courting major donors who have previously donated to the college and have demonstrated interest in sustainability</a:t>
            </a:r>
            <a:endParaRPr lang="en-US" sz="1600">
              <a:ea typeface="Calibri" panose="020F0502020204030204"/>
              <a:cs typeface="Calibri" panose="020F0502020204030204"/>
            </a:endParaRPr>
          </a:p>
          <a:p>
            <a:pPr lvl="4"/>
            <a:endParaRPr lang="en-US" dirty="0">
              <a:latin typeface="Century Gothic"/>
              <a:ea typeface="+mn-lt"/>
              <a:cs typeface="+mn-lt"/>
            </a:endParaRPr>
          </a:p>
        </p:txBody>
      </p:sp>
      <p:sp>
        <p:nvSpPr>
          <p:cNvPr id="4" name="TextBox 3">
            <a:extLst>
              <a:ext uri="{FF2B5EF4-FFF2-40B4-BE49-F238E27FC236}">
                <a16:creationId xmlns:a16="http://schemas.microsoft.com/office/drawing/2014/main" id="{851D5F30-9523-E57D-A7D4-07CF5412AB31}"/>
              </a:ext>
            </a:extLst>
          </p:cNvPr>
          <p:cNvSpPr txBox="1"/>
          <p:nvPr/>
        </p:nvSpPr>
        <p:spPr>
          <a:xfrm>
            <a:off x="224813" y="1263650"/>
            <a:ext cx="5674783" cy="461665"/>
          </a:xfrm>
          <a:prstGeom prst="rect">
            <a:avLst/>
          </a:prstGeom>
          <a:solidFill>
            <a:srgbClr val="00B05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solidFill>
                  <a:srgbClr val="FFFFFF"/>
                </a:solidFill>
                <a:latin typeface="Century Gothic"/>
              </a:rPr>
              <a:t>GRF is appealing to donors because:</a:t>
            </a:r>
            <a:endParaRPr lang="en-US" sz="2400" dirty="0">
              <a:solidFill>
                <a:srgbClr val="FFFFFF"/>
              </a:solidFill>
            </a:endParaRPr>
          </a:p>
        </p:txBody>
      </p:sp>
      <p:sp>
        <p:nvSpPr>
          <p:cNvPr id="5" name="TextBox 4">
            <a:extLst>
              <a:ext uri="{FF2B5EF4-FFF2-40B4-BE49-F238E27FC236}">
                <a16:creationId xmlns:a16="http://schemas.microsoft.com/office/drawing/2014/main" id="{251413F0-6204-86AD-6622-82917631D794}"/>
              </a:ext>
            </a:extLst>
          </p:cNvPr>
          <p:cNvSpPr txBox="1"/>
          <p:nvPr/>
        </p:nvSpPr>
        <p:spPr>
          <a:xfrm>
            <a:off x="6187130" y="1263648"/>
            <a:ext cx="5775044" cy="830997"/>
          </a:xfrm>
          <a:prstGeom prst="rect">
            <a:avLst/>
          </a:prstGeom>
          <a:solidFill>
            <a:srgbClr val="00B05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solidFill>
                  <a:srgbClr val="FFFFFF"/>
                </a:solidFill>
                <a:latin typeface="Century Gothic"/>
                <a:ea typeface="Calibri"/>
                <a:cs typeface="Calibri"/>
              </a:rPr>
              <a:t>Strategies for the donor-based approach from Agnes Scott:</a:t>
            </a:r>
          </a:p>
        </p:txBody>
      </p:sp>
      <p:sp>
        <p:nvSpPr>
          <p:cNvPr id="7" name="Content Placeholder 2">
            <a:extLst>
              <a:ext uri="{FF2B5EF4-FFF2-40B4-BE49-F238E27FC236}">
                <a16:creationId xmlns:a16="http://schemas.microsoft.com/office/drawing/2014/main" id="{7F6A1B41-3547-6F4E-AABC-695FFE62AF1E}"/>
              </a:ext>
            </a:extLst>
          </p:cNvPr>
          <p:cNvSpPr txBox="1">
            <a:spLocks/>
          </p:cNvSpPr>
          <p:nvPr/>
        </p:nvSpPr>
        <p:spPr>
          <a:xfrm>
            <a:off x="-1688097" y="2008660"/>
            <a:ext cx="7352299" cy="1764549"/>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114550" lvl="4" indent="-285750">
              <a:lnSpc>
                <a:spcPct val="100000"/>
              </a:lnSpc>
            </a:pPr>
            <a:r>
              <a:rPr lang="en-US" sz="1600" dirty="0">
                <a:latin typeface="Century Gothic"/>
                <a:ea typeface="+mn-lt"/>
                <a:cs typeface="+mn-lt"/>
              </a:rPr>
              <a:t>The GRF presents a unique opportunity for donors to contribute to a self-replenishing fund. </a:t>
            </a:r>
            <a:endParaRPr lang="en-US">
              <a:cs typeface="Calibri" panose="020F0502020204030204"/>
            </a:endParaRPr>
          </a:p>
          <a:p>
            <a:pPr lvl="4">
              <a:lnSpc>
                <a:spcPct val="100000"/>
              </a:lnSpc>
              <a:spcBef>
                <a:spcPts val="1200"/>
              </a:spcBef>
            </a:pPr>
            <a:r>
              <a:rPr lang="en-US" sz="1600" dirty="0">
                <a:latin typeface="Century Gothic"/>
                <a:ea typeface="+mn-lt"/>
                <a:cs typeface="+mn-lt"/>
              </a:rPr>
              <a:t>Their entire donations can be used immediately to fund projects (unlike if they were endowed)</a:t>
            </a:r>
          </a:p>
          <a:p>
            <a:pPr lvl="4"/>
            <a:endParaRPr lang="en-US" sz="1600" dirty="0">
              <a:latin typeface="Century Gothic"/>
              <a:ea typeface="+mn-lt"/>
              <a:cs typeface="+mn-lt"/>
            </a:endParaRPr>
          </a:p>
          <a:p>
            <a:pPr lvl="4"/>
            <a:endParaRPr lang="en-US" sz="1600" dirty="0">
              <a:latin typeface="Calibri" panose="020F0502020204030204"/>
              <a:ea typeface="+mn-lt"/>
              <a:cs typeface="+mn-lt"/>
            </a:endParaRPr>
          </a:p>
          <a:p>
            <a:pPr lvl="4"/>
            <a:endParaRPr lang="en-US" sz="1600" dirty="0">
              <a:latin typeface="Century Gothic"/>
              <a:ea typeface="+mn-lt"/>
              <a:cs typeface="+mn-lt"/>
            </a:endParaRPr>
          </a:p>
          <a:p>
            <a:pPr lvl="3"/>
            <a:endParaRPr lang="en-US" sz="1600" dirty="0">
              <a:latin typeface="Calibri" panose="020F0502020204030204"/>
              <a:ea typeface="Calibri"/>
              <a:cs typeface="Calibri"/>
            </a:endParaRPr>
          </a:p>
        </p:txBody>
      </p:sp>
      <p:sp>
        <p:nvSpPr>
          <p:cNvPr id="8" name="TextBox 7">
            <a:extLst>
              <a:ext uri="{FF2B5EF4-FFF2-40B4-BE49-F238E27FC236}">
                <a16:creationId xmlns:a16="http://schemas.microsoft.com/office/drawing/2014/main" id="{CEE6FD76-C25E-2710-89CD-A47D8479013A}"/>
              </a:ext>
            </a:extLst>
          </p:cNvPr>
          <p:cNvSpPr txBox="1"/>
          <p:nvPr/>
        </p:nvSpPr>
        <p:spPr>
          <a:xfrm>
            <a:off x="6185457" y="3751362"/>
            <a:ext cx="5778945" cy="830997"/>
          </a:xfrm>
          <a:prstGeom prst="rect">
            <a:avLst/>
          </a:prstGeom>
          <a:solidFill>
            <a:srgbClr val="00B05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solidFill>
                  <a:srgbClr val="FFFFFF"/>
                </a:solidFill>
                <a:latin typeface="Century Gothic"/>
                <a:ea typeface="Calibri"/>
                <a:cs typeface="Calibri"/>
              </a:rPr>
              <a:t>Disadvantages</a:t>
            </a:r>
            <a:r>
              <a:rPr lang="en-US" sz="2400" dirty="0">
                <a:solidFill>
                  <a:srgbClr val="FFFFFF"/>
                </a:solidFill>
                <a:latin typeface="Century Gothic"/>
                <a:ea typeface="Calibri"/>
                <a:cs typeface="Calibri"/>
              </a:rPr>
              <a:t> to the donor-based approach: </a:t>
            </a:r>
          </a:p>
        </p:txBody>
      </p:sp>
      <p:sp>
        <p:nvSpPr>
          <p:cNvPr id="10" name="Content Placeholder 2">
            <a:extLst>
              <a:ext uri="{FF2B5EF4-FFF2-40B4-BE49-F238E27FC236}">
                <a16:creationId xmlns:a16="http://schemas.microsoft.com/office/drawing/2014/main" id="{E916A2CB-3E96-66DF-B8EC-34A46F09E042}"/>
              </a:ext>
            </a:extLst>
          </p:cNvPr>
          <p:cNvSpPr txBox="1">
            <a:spLocks/>
          </p:cNvSpPr>
          <p:nvPr/>
        </p:nvSpPr>
        <p:spPr>
          <a:xfrm>
            <a:off x="-1674038" y="4097214"/>
            <a:ext cx="7774517" cy="435133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371600" lvl="3" indent="0">
              <a:lnSpc>
                <a:spcPct val="100000"/>
              </a:lnSpc>
              <a:spcBef>
                <a:spcPts val="1200"/>
              </a:spcBef>
              <a:buFont typeface="Arial" panose="020B0604020202020204" pitchFamily="34" charset="0"/>
              <a:buNone/>
            </a:pPr>
            <a:endParaRPr lang="en-US" dirty="0">
              <a:latin typeface="Century Gothic"/>
              <a:ea typeface="+mn-lt"/>
              <a:cs typeface="+mn-lt"/>
            </a:endParaRPr>
          </a:p>
          <a:p>
            <a:pPr lvl="4">
              <a:lnSpc>
                <a:spcPct val="100000"/>
              </a:lnSpc>
              <a:spcBef>
                <a:spcPts val="1200"/>
              </a:spcBef>
            </a:pPr>
            <a:r>
              <a:rPr lang="en-US" sz="1600" dirty="0">
                <a:latin typeface="Century Gothic"/>
                <a:ea typeface="+mn-lt"/>
                <a:cs typeface="+mn-lt"/>
              </a:rPr>
              <a:t>Can </a:t>
            </a:r>
            <a:r>
              <a:rPr lang="en-US" sz="1600" b="1" dirty="0">
                <a:latin typeface="Century Gothic"/>
                <a:ea typeface="+mn-lt"/>
                <a:cs typeface="+mn-lt"/>
              </a:rPr>
              <a:t>supplement </a:t>
            </a:r>
            <a:r>
              <a:rPr lang="en-US" sz="1600" dirty="0">
                <a:latin typeface="Century Gothic"/>
                <a:ea typeface="+mn-lt"/>
                <a:cs typeface="+mn-lt"/>
              </a:rPr>
              <a:t>the initial investment from endowment and continue to grow the GRF over time</a:t>
            </a:r>
          </a:p>
          <a:p>
            <a:pPr lvl="4">
              <a:lnSpc>
                <a:spcPct val="100000"/>
              </a:lnSpc>
              <a:spcBef>
                <a:spcPts val="1200"/>
              </a:spcBef>
            </a:pPr>
            <a:r>
              <a:rPr lang="en-US" sz="1600" dirty="0">
                <a:latin typeface="Century Gothic"/>
                <a:ea typeface="+mn-lt"/>
                <a:cs typeface="+mn-lt"/>
              </a:rPr>
              <a:t>Can foster an engaged community of sustainability-minded donors, which increases their commitment to the institution by appealing to their values </a:t>
            </a:r>
          </a:p>
        </p:txBody>
      </p:sp>
      <p:sp>
        <p:nvSpPr>
          <p:cNvPr id="9" name="TextBox 8">
            <a:extLst>
              <a:ext uri="{FF2B5EF4-FFF2-40B4-BE49-F238E27FC236}">
                <a16:creationId xmlns:a16="http://schemas.microsoft.com/office/drawing/2014/main" id="{FAFF2EA8-FC60-FF58-3A24-6C97ABD7FA00}"/>
              </a:ext>
            </a:extLst>
          </p:cNvPr>
          <p:cNvSpPr txBox="1"/>
          <p:nvPr/>
        </p:nvSpPr>
        <p:spPr>
          <a:xfrm>
            <a:off x="283186" y="3454310"/>
            <a:ext cx="5572301" cy="830997"/>
          </a:xfrm>
          <a:prstGeom prst="rect">
            <a:avLst/>
          </a:prstGeom>
          <a:solidFill>
            <a:srgbClr val="00B05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solidFill>
                  <a:srgbClr val="FFFFFF"/>
                </a:solidFill>
                <a:latin typeface="Century Gothic"/>
                <a:ea typeface="Calibri"/>
                <a:cs typeface="Calibri"/>
              </a:rPr>
              <a:t>Advantages to the donor-based approach: </a:t>
            </a:r>
          </a:p>
        </p:txBody>
      </p:sp>
      <p:sp>
        <p:nvSpPr>
          <p:cNvPr id="11" name="Content Placeholder 2">
            <a:extLst>
              <a:ext uri="{FF2B5EF4-FFF2-40B4-BE49-F238E27FC236}">
                <a16:creationId xmlns:a16="http://schemas.microsoft.com/office/drawing/2014/main" id="{A9807629-F99B-55E5-363F-EAABD68C3AF0}"/>
              </a:ext>
            </a:extLst>
          </p:cNvPr>
          <p:cNvSpPr txBox="1">
            <a:spLocks/>
          </p:cNvSpPr>
          <p:nvPr/>
        </p:nvSpPr>
        <p:spPr>
          <a:xfrm>
            <a:off x="4456856" y="4331047"/>
            <a:ext cx="7614096" cy="4358022"/>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371600" lvl="3" indent="0">
              <a:lnSpc>
                <a:spcPct val="100000"/>
              </a:lnSpc>
              <a:spcBef>
                <a:spcPts val="1200"/>
              </a:spcBef>
              <a:buFont typeface="Arial" panose="020B0604020202020204" pitchFamily="34" charset="0"/>
              <a:buNone/>
            </a:pPr>
            <a:endParaRPr lang="en-US" dirty="0">
              <a:latin typeface="Century Gothic"/>
              <a:ea typeface="+mn-lt"/>
              <a:cs typeface="+mn-lt"/>
            </a:endParaRPr>
          </a:p>
          <a:p>
            <a:pPr lvl="4">
              <a:lnSpc>
                <a:spcPct val="100000"/>
              </a:lnSpc>
              <a:spcBef>
                <a:spcPts val="1200"/>
              </a:spcBef>
            </a:pPr>
            <a:r>
              <a:rPr lang="en-US" sz="1600" dirty="0">
                <a:latin typeface="Century Gothic"/>
                <a:ea typeface="+mn-lt"/>
                <a:cs typeface="+mn-lt"/>
              </a:rPr>
              <a:t>It may take time to identify major donors and develop a strong fundraising campaign</a:t>
            </a:r>
          </a:p>
          <a:p>
            <a:pPr marL="1828800" lvl="4" indent="0">
              <a:lnSpc>
                <a:spcPct val="100000"/>
              </a:lnSpc>
              <a:spcBef>
                <a:spcPts val="1200"/>
              </a:spcBef>
              <a:buNone/>
            </a:pPr>
            <a:endParaRPr lang="en-US" sz="1600" dirty="0">
              <a:latin typeface="Century Gothic"/>
              <a:cs typeface="Calibri"/>
            </a:endParaRPr>
          </a:p>
          <a:p>
            <a:pPr lvl="4">
              <a:lnSpc>
                <a:spcPct val="100000"/>
              </a:lnSpc>
              <a:spcBef>
                <a:spcPts val="1200"/>
              </a:spcBef>
            </a:pPr>
            <a:endParaRPr lang="en-US" sz="1600" dirty="0">
              <a:latin typeface="Century Gothic"/>
              <a:ea typeface="+mn-lt"/>
              <a:cs typeface="+mn-lt"/>
            </a:endParaRPr>
          </a:p>
        </p:txBody>
      </p:sp>
    </p:spTree>
    <p:extLst>
      <p:ext uri="{BB962C8B-B14F-4D97-AF65-F5344CB8AC3E}">
        <p14:creationId xmlns:p14="http://schemas.microsoft.com/office/powerpoint/2010/main" val="541639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87F93-566E-6C30-C8A4-4946D220421F}"/>
              </a:ext>
            </a:extLst>
          </p:cNvPr>
          <p:cNvSpPr>
            <a:spLocks noGrp="1"/>
          </p:cNvSpPr>
          <p:nvPr>
            <p:ph type="title"/>
          </p:nvPr>
        </p:nvSpPr>
        <p:spPr>
          <a:xfrm>
            <a:off x="319617" y="227542"/>
            <a:ext cx="11468100" cy="1325563"/>
          </a:xfrm>
          <a:solidFill>
            <a:srgbClr val="92D050"/>
          </a:solidFill>
        </p:spPr>
        <p:txBody>
          <a:bodyPr/>
          <a:lstStyle/>
          <a:p>
            <a:pPr algn="ctr"/>
            <a:r>
              <a:rPr lang="en-US" dirty="0">
                <a:latin typeface="Century Gothic"/>
                <a:ea typeface="Calibri Light"/>
                <a:cs typeface="Calibri Light"/>
              </a:rPr>
              <a:t>Project Eligibility Requirements</a:t>
            </a:r>
            <a:endParaRPr lang="en-US" dirty="0">
              <a:latin typeface="Century Gothic"/>
            </a:endParaRPr>
          </a:p>
        </p:txBody>
      </p:sp>
      <p:sp>
        <p:nvSpPr>
          <p:cNvPr id="3" name="Content Placeholder 2">
            <a:extLst>
              <a:ext uri="{FF2B5EF4-FFF2-40B4-BE49-F238E27FC236}">
                <a16:creationId xmlns:a16="http://schemas.microsoft.com/office/drawing/2014/main" id="{B741EC23-A699-25F9-32F4-AF2C80DEF436}"/>
              </a:ext>
            </a:extLst>
          </p:cNvPr>
          <p:cNvSpPr>
            <a:spLocks noGrp="1"/>
          </p:cNvSpPr>
          <p:nvPr>
            <p:ph idx="1"/>
          </p:nvPr>
        </p:nvSpPr>
        <p:spPr>
          <a:xfrm>
            <a:off x="361950" y="2079625"/>
            <a:ext cx="9150350" cy="4351338"/>
          </a:xfrm>
        </p:spPr>
        <p:txBody>
          <a:bodyPr vert="horz" lIns="91440" tIns="45720" rIns="91440" bIns="45720" rtlCol="0" anchor="t">
            <a:normAutofit fontScale="70000" lnSpcReduction="20000"/>
          </a:bodyPr>
          <a:lstStyle/>
          <a:p>
            <a:pPr marL="457200" lvl="1" indent="0">
              <a:buNone/>
            </a:pPr>
            <a:endParaRPr lang="en-US" dirty="0">
              <a:latin typeface="Century Gothic"/>
              <a:ea typeface="Calibri"/>
              <a:cs typeface="Calibri"/>
            </a:endParaRPr>
          </a:p>
          <a:p>
            <a:pPr lvl="1">
              <a:lnSpc>
                <a:spcPct val="110000"/>
              </a:lnSpc>
              <a:spcBef>
                <a:spcPts val="1200"/>
              </a:spcBef>
            </a:pPr>
            <a:r>
              <a:rPr lang="en-US" dirty="0">
                <a:latin typeface="Century Gothic"/>
                <a:ea typeface="Calibri"/>
                <a:cs typeface="Calibri"/>
              </a:rPr>
              <a:t>Implementation cost </a:t>
            </a:r>
            <a:endParaRPr lang="en-US" dirty="0">
              <a:latin typeface="Century Gothic"/>
              <a:ea typeface="+mn-lt"/>
              <a:cs typeface="+mn-lt"/>
            </a:endParaRPr>
          </a:p>
          <a:p>
            <a:pPr lvl="1">
              <a:lnSpc>
                <a:spcPct val="110000"/>
              </a:lnSpc>
              <a:spcBef>
                <a:spcPts val="1200"/>
              </a:spcBef>
            </a:pPr>
            <a:r>
              <a:rPr lang="en-US" dirty="0">
                <a:latin typeface="Century Gothic"/>
                <a:ea typeface="Calibri"/>
                <a:cs typeface="Calibri"/>
              </a:rPr>
              <a:t>Return on Investment (ROI)</a:t>
            </a:r>
          </a:p>
          <a:p>
            <a:pPr lvl="1">
              <a:lnSpc>
                <a:spcPct val="110000"/>
              </a:lnSpc>
              <a:spcBef>
                <a:spcPts val="1200"/>
              </a:spcBef>
            </a:pPr>
            <a:r>
              <a:rPr lang="en-US" dirty="0">
                <a:latin typeface="Century Gothic"/>
                <a:ea typeface="Calibri"/>
                <a:cs typeface="Calibri"/>
              </a:rPr>
              <a:t>Projected payback period (in years) </a:t>
            </a:r>
            <a:endParaRPr lang="en-US" dirty="0">
              <a:latin typeface="Century Gothic"/>
              <a:ea typeface="+mn-lt"/>
              <a:cs typeface="+mn-lt"/>
            </a:endParaRPr>
          </a:p>
          <a:p>
            <a:pPr lvl="1">
              <a:lnSpc>
                <a:spcPct val="110000"/>
              </a:lnSpc>
              <a:spcBef>
                <a:spcPts val="1200"/>
              </a:spcBef>
            </a:pPr>
            <a:r>
              <a:rPr lang="en-US" dirty="0">
                <a:latin typeface="Century Gothic"/>
                <a:ea typeface="Calibri"/>
                <a:cs typeface="Calibri"/>
              </a:rPr>
              <a:t>Projected savings after payback period (How does this project continue to benefit the college after it has paid back its loan?)</a:t>
            </a:r>
            <a:endParaRPr lang="en-US">
              <a:latin typeface="Century Gothic"/>
              <a:ea typeface="+mn-lt"/>
              <a:cs typeface="+mn-lt"/>
            </a:endParaRPr>
          </a:p>
          <a:p>
            <a:pPr lvl="1">
              <a:lnSpc>
                <a:spcPct val="110000"/>
              </a:lnSpc>
              <a:spcBef>
                <a:spcPts val="1200"/>
              </a:spcBef>
            </a:pPr>
            <a:r>
              <a:rPr lang="en-US" dirty="0">
                <a:latin typeface="Century Gothic"/>
                <a:ea typeface="Calibri"/>
                <a:cs typeface="Calibri"/>
              </a:rPr>
              <a:t>Environmental benefits</a:t>
            </a:r>
          </a:p>
          <a:p>
            <a:pPr lvl="1">
              <a:lnSpc>
                <a:spcPct val="110000"/>
              </a:lnSpc>
              <a:spcBef>
                <a:spcPts val="1200"/>
              </a:spcBef>
            </a:pPr>
            <a:r>
              <a:rPr lang="en-US" dirty="0">
                <a:latin typeface="Century Gothic"/>
                <a:ea typeface="Calibri"/>
                <a:cs typeface="Calibri"/>
              </a:rPr>
              <a:t>Does this project enable Scripps to meet its climate commitments or commitments to sustainability?</a:t>
            </a:r>
            <a:endParaRPr lang="en-US">
              <a:cs typeface="Calibri" panose="020F0502020204030204"/>
            </a:endParaRPr>
          </a:p>
          <a:p>
            <a:pPr lvl="1">
              <a:lnSpc>
                <a:spcPct val="110000"/>
              </a:lnSpc>
              <a:spcBef>
                <a:spcPts val="1200"/>
              </a:spcBef>
            </a:pPr>
            <a:r>
              <a:rPr lang="en-US" dirty="0">
                <a:latin typeface="Century Gothic"/>
                <a:ea typeface="Calibri"/>
                <a:cs typeface="Calibri"/>
              </a:rPr>
              <a:t>Visibility on campus</a:t>
            </a:r>
          </a:p>
          <a:p>
            <a:pPr lvl="1">
              <a:lnSpc>
                <a:spcPct val="110000"/>
              </a:lnSpc>
              <a:spcBef>
                <a:spcPts val="1200"/>
              </a:spcBef>
            </a:pPr>
            <a:r>
              <a:rPr lang="en-US" dirty="0">
                <a:latin typeface="Century Gothic"/>
                <a:ea typeface="Calibri"/>
                <a:cs typeface="Calibri"/>
              </a:rPr>
              <a:t>Opportunities for student engagement</a:t>
            </a:r>
          </a:p>
          <a:p>
            <a:pPr lvl="1">
              <a:lnSpc>
                <a:spcPct val="110000"/>
              </a:lnSpc>
              <a:spcBef>
                <a:spcPts val="1200"/>
              </a:spcBef>
            </a:pPr>
            <a:r>
              <a:rPr lang="en-US" dirty="0">
                <a:latin typeface="Century Gothic"/>
                <a:ea typeface="Calibri"/>
                <a:cs typeface="Calibri"/>
              </a:rPr>
              <a:t>Opportuniities for curriculum integration</a:t>
            </a:r>
            <a:endParaRPr lang="en-US" dirty="0">
              <a:cs typeface="Calibri" panose="020F0502020204030204"/>
            </a:endParaRPr>
          </a:p>
          <a:p>
            <a:pPr lvl="2"/>
            <a:endParaRPr lang="en-US" dirty="0">
              <a:latin typeface="Century Gothic"/>
              <a:ea typeface="Calibri"/>
              <a:cs typeface="Calibri"/>
            </a:endParaRPr>
          </a:p>
        </p:txBody>
      </p:sp>
      <p:sp>
        <p:nvSpPr>
          <p:cNvPr id="5" name="TextBox 4">
            <a:extLst>
              <a:ext uri="{FF2B5EF4-FFF2-40B4-BE49-F238E27FC236}">
                <a16:creationId xmlns:a16="http://schemas.microsoft.com/office/drawing/2014/main" id="{3B46B05C-9553-B187-0BDC-57DA7B19D4B0}"/>
              </a:ext>
            </a:extLst>
          </p:cNvPr>
          <p:cNvSpPr txBox="1"/>
          <p:nvPr/>
        </p:nvSpPr>
        <p:spPr>
          <a:xfrm>
            <a:off x="321733" y="1676400"/>
            <a:ext cx="11463864" cy="533803"/>
          </a:xfrm>
          <a:prstGeom prst="rect">
            <a:avLst/>
          </a:prstGeom>
          <a:solidFill>
            <a:srgbClr val="00B05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solidFill>
                  <a:schemeClr val="bg1"/>
                </a:solidFill>
                <a:latin typeface="Century Gothic"/>
              </a:rPr>
              <a:t>Suggested criteria for rubric used to assess proposed projects:</a:t>
            </a:r>
            <a:endParaRPr lang="en-US" sz="2800" dirty="0">
              <a:solidFill>
                <a:schemeClr val="bg1"/>
              </a:solidFill>
              <a:ea typeface="Calibri" panose="020F0502020204030204"/>
              <a:cs typeface="Calibri" panose="020F0502020204030204"/>
            </a:endParaRPr>
          </a:p>
        </p:txBody>
      </p:sp>
      <p:sp>
        <p:nvSpPr>
          <p:cNvPr id="8" name="TextBox 7">
            <a:extLst>
              <a:ext uri="{FF2B5EF4-FFF2-40B4-BE49-F238E27FC236}">
                <a16:creationId xmlns:a16="http://schemas.microsoft.com/office/drawing/2014/main" id="{DFDE3BC6-C553-622F-5C99-E9023618B9EB}"/>
              </a:ext>
            </a:extLst>
          </p:cNvPr>
          <p:cNvSpPr txBox="1"/>
          <p:nvPr/>
        </p:nvSpPr>
        <p:spPr>
          <a:xfrm>
            <a:off x="10153650" y="2946400"/>
            <a:ext cx="1928284" cy="644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rPr>
              <a:t>Financial factors</a:t>
            </a:r>
          </a:p>
        </p:txBody>
      </p:sp>
      <p:sp>
        <p:nvSpPr>
          <p:cNvPr id="9" name="TextBox 8">
            <a:extLst>
              <a:ext uri="{FF2B5EF4-FFF2-40B4-BE49-F238E27FC236}">
                <a16:creationId xmlns:a16="http://schemas.microsoft.com/office/drawing/2014/main" id="{59CCA1D8-C15B-AF64-A035-ADE4D87D6FD4}"/>
              </a:ext>
            </a:extLst>
          </p:cNvPr>
          <p:cNvSpPr txBox="1"/>
          <p:nvPr/>
        </p:nvSpPr>
        <p:spPr>
          <a:xfrm>
            <a:off x="10068982" y="4269316"/>
            <a:ext cx="2097617"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rPr>
              <a:t>Environmental factors</a:t>
            </a:r>
            <a:endParaRPr lang="en-US" dirty="0" err="1">
              <a:ea typeface="Calibri" panose="020F0502020204030204"/>
              <a:cs typeface="Calibri" panose="020F0502020204030204"/>
            </a:endParaRPr>
          </a:p>
        </p:txBody>
      </p:sp>
      <p:sp>
        <p:nvSpPr>
          <p:cNvPr id="10" name="TextBox 9">
            <a:extLst>
              <a:ext uri="{FF2B5EF4-FFF2-40B4-BE49-F238E27FC236}">
                <a16:creationId xmlns:a16="http://schemas.microsoft.com/office/drawing/2014/main" id="{2DDF4B03-0CBB-E908-5A5E-8D071217B872}"/>
              </a:ext>
            </a:extLst>
          </p:cNvPr>
          <p:cNvSpPr txBox="1"/>
          <p:nvPr/>
        </p:nvSpPr>
        <p:spPr>
          <a:xfrm>
            <a:off x="10068982" y="5338233"/>
            <a:ext cx="1399118"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rPr>
              <a:t>Intangible factors</a:t>
            </a:r>
          </a:p>
        </p:txBody>
      </p:sp>
      <p:sp>
        <p:nvSpPr>
          <p:cNvPr id="11" name="Right Brace 10">
            <a:extLst>
              <a:ext uri="{FF2B5EF4-FFF2-40B4-BE49-F238E27FC236}">
                <a16:creationId xmlns:a16="http://schemas.microsoft.com/office/drawing/2014/main" id="{A6A33B86-3817-1E6A-2C46-6D7613CC11F9}"/>
              </a:ext>
            </a:extLst>
          </p:cNvPr>
          <p:cNvSpPr/>
          <p:nvPr/>
        </p:nvSpPr>
        <p:spPr>
          <a:xfrm>
            <a:off x="9521359" y="2484967"/>
            <a:ext cx="550333" cy="1566332"/>
          </a:xfrm>
          <a:prstGeom prst="rightBrace">
            <a:avLst/>
          </a:prstGeom>
          <a:ln w="28575">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2" name="Right Brace 11">
            <a:extLst>
              <a:ext uri="{FF2B5EF4-FFF2-40B4-BE49-F238E27FC236}">
                <a16:creationId xmlns:a16="http://schemas.microsoft.com/office/drawing/2014/main" id="{322B3838-294B-C32F-E071-492C2D18602D}"/>
              </a:ext>
            </a:extLst>
          </p:cNvPr>
          <p:cNvSpPr/>
          <p:nvPr/>
        </p:nvSpPr>
        <p:spPr>
          <a:xfrm>
            <a:off x="9521358" y="4210051"/>
            <a:ext cx="444501" cy="857248"/>
          </a:xfrm>
          <a:prstGeom prst="rightBrace">
            <a:avLst/>
          </a:prstGeom>
          <a:ln w="28575">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3" name="Right Brace 12">
            <a:extLst>
              <a:ext uri="{FF2B5EF4-FFF2-40B4-BE49-F238E27FC236}">
                <a16:creationId xmlns:a16="http://schemas.microsoft.com/office/drawing/2014/main" id="{7A44A84D-35FD-85FF-8593-00C98B95795D}"/>
              </a:ext>
            </a:extLst>
          </p:cNvPr>
          <p:cNvSpPr/>
          <p:nvPr/>
        </p:nvSpPr>
        <p:spPr>
          <a:xfrm>
            <a:off x="9521359" y="5194300"/>
            <a:ext cx="391583" cy="1100666"/>
          </a:xfrm>
          <a:prstGeom prst="rightBrace">
            <a:avLst/>
          </a:prstGeom>
          <a:ln w="28575">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809996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DCED7-383E-2477-4A37-F2B44796DD2B}"/>
              </a:ext>
            </a:extLst>
          </p:cNvPr>
          <p:cNvSpPr>
            <a:spLocks noGrp="1"/>
          </p:cNvSpPr>
          <p:nvPr>
            <p:ph type="title"/>
          </p:nvPr>
        </p:nvSpPr>
        <p:spPr>
          <a:xfrm>
            <a:off x="361950" y="195792"/>
            <a:ext cx="4282016" cy="6384394"/>
          </a:xfrm>
          <a:solidFill>
            <a:srgbClr val="92D050"/>
          </a:solidFill>
        </p:spPr>
        <p:txBody>
          <a:bodyPr>
            <a:normAutofit/>
          </a:bodyPr>
          <a:lstStyle/>
          <a:p>
            <a:r>
              <a:rPr lang="en-US" sz="3200" dirty="0">
                <a:latin typeface="Century Gothic"/>
                <a:ea typeface="Calibri Light"/>
                <a:cs typeface="Calibri Light"/>
              </a:rPr>
              <a:t>What is a </a:t>
            </a:r>
            <a:r>
              <a:rPr lang="en-US" sz="3200" b="1" dirty="0">
                <a:latin typeface="Century Gothic"/>
                <a:ea typeface="Calibri Light"/>
                <a:cs typeface="Calibri Light"/>
              </a:rPr>
              <a:t>Green Revolving Fund (GRF)</a:t>
            </a:r>
            <a:r>
              <a:rPr lang="en-US" sz="3200" dirty="0">
                <a:latin typeface="Century Gothic"/>
                <a:ea typeface="Calibri Light"/>
                <a:cs typeface="Calibri Light"/>
              </a:rPr>
              <a:t>?</a:t>
            </a:r>
            <a:br>
              <a:rPr lang="en-US" sz="3200" dirty="0">
                <a:latin typeface="Century Gothic"/>
                <a:ea typeface="Calibri Light"/>
                <a:cs typeface="Calibri Light"/>
              </a:rPr>
            </a:br>
            <a:br>
              <a:rPr lang="en-US" sz="2200" dirty="0">
                <a:latin typeface="Century Gothic"/>
                <a:ea typeface="+mj-lt"/>
                <a:cs typeface="+mj-lt"/>
              </a:rPr>
            </a:br>
            <a:r>
              <a:rPr lang="en-US" sz="2200" dirty="0">
                <a:latin typeface="Century Gothic"/>
                <a:ea typeface="+mj-lt"/>
                <a:cs typeface="+mj-lt"/>
              </a:rPr>
              <a:t>The Billion Dollar Green Challenge defines a GRF as "an internal fund that provides financing […] to implement energy efficiency, renewable energy, and other sustainability projects that generate cost savings. These savings are tracked and used to replenish the fund for the next round of green investments, thus establishing a sustainable funding cycle"</a:t>
            </a:r>
            <a:endParaRPr lang="en-US">
              <a:latin typeface="Century Gothic"/>
              <a:ea typeface="Calibri Light"/>
              <a:cs typeface="Calibri Light"/>
            </a:endParaRPr>
          </a:p>
        </p:txBody>
      </p:sp>
      <p:pic>
        <p:nvPicPr>
          <p:cNvPr id="5" name="Picture 5" descr="Diagram&#10;&#10;Description automatically generated">
            <a:extLst>
              <a:ext uri="{FF2B5EF4-FFF2-40B4-BE49-F238E27FC236}">
                <a16:creationId xmlns:a16="http://schemas.microsoft.com/office/drawing/2014/main" id="{F65C9461-CFBD-06B8-9CA7-2E5E299AC935}"/>
              </a:ext>
            </a:extLst>
          </p:cNvPr>
          <p:cNvPicPr>
            <a:picLocks noGrp="1" noChangeAspect="1"/>
          </p:cNvPicPr>
          <p:nvPr>
            <p:ph idx="1"/>
          </p:nvPr>
        </p:nvPicPr>
        <p:blipFill>
          <a:blip r:embed="rId2"/>
          <a:stretch>
            <a:fillRect/>
          </a:stretch>
        </p:blipFill>
        <p:spPr>
          <a:xfrm>
            <a:off x="4897373" y="361950"/>
            <a:ext cx="6920568" cy="4764087"/>
          </a:xfrm>
        </p:spPr>
      </p:pic>
      <p:sp>
        <p:nvSpPr>
          <p:cNvPr id="3" name="TextBox 2">
            <a:extLst>
              <a:ext uri="{FF2B5EF4-FFF2-40B4-BE49-F238E27FC236}">
                <a16:creationId xmlns:a16="http://schemas.microsoft.com/office/drawing/2014/main" id="{8164BD57-54AB-B4B0-292D-60ED8E3E86AE}"/>
              </a:ext>
            </a:extLst>
          </p:cNvPr>
          <p:cNvSpPr txBox="1"/>
          <p:nvPr/>
        </p:nvSpPr>
        <p:spPr>
          <a:xfrm>
            <a:off x="4893733" y="5369984"/>
            <a:ext cx="7018866"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ea typeface="+mn-lt"/>
                <a:cs typeface="+mn-lt"/>
              </a:rPr>
              <a:t>** While the basic goal of the endowment is to grow in perpetuity, the aim of the GRF is to use funds to finance sustainable projects that also save the college money, rather than locking up funds for later usage.</a:t>
            </a:r>
            <a:endParaRPr lang="en-US" dirty="0">
              <a:latin typeface="Century Gothic"/>
              <a:ea typeface="Calibri"/>
              <a:cs typeface="Calibri"/>
            </a:endParaRPr>
          </a:p>
        </p:txBody>
      </p:sp>
    </p:spTree>
    <p:extLst>
      <p:ext uri="{BB962C8B-B14F-4D97-AF65-F5344CB8AC3E}">
        <p14:creationId xmlns:p14="http://schemas.microsoft.com/office/powerpoint/2010/main" val="2557315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15674-32BA-735F-458A-77CF8C6F822B}"/>
              </a:ext>
            </a:extLst>
          </p:cNvPr>
          <p:cNvSpPr>
            <a:spLocks noGrp="1"/>
          </p:cNvSpPr>
          <p:nvPr>
            <p:ph type="title"/>
          </p:nvPr>
        </p:nvSpPr>
        <p:spPr>
          <a:xfrm>
            <a:off x="351367" y="142875"/>
            <a:ext cx="11489266" cy="912813"/>
          </a:xfrm>
          <a:solidFill>
            <a:srgbClr val="92D050"/>
          </a:solidFill>
        </p:spPr>
        <p:txBody>
          <a:bodyPr>
            <a:normAutofit/>
          </a:bodyPr>
          <a:lstStyle/>
          <a:p>
            <a:pPr algn="ctr"/>
            <a:r>
              <a:rPr lang="en-US" sz="3600" dirty="0">
                <a:latin typeface="Century Gothic"/>
                <a:ea typeface="Calibri Light"/>
                <a:cs typeface="Calibri Light"/>
              </a:rPr>
              <a:t>Projects that could be funded through a GRF</a:t>
            </a:r>
            <a:endParaRPr lang="en-US"/>
          </a:p>
        </p:txBody>
      </p:sp>
      <p:sp>
        <p:nvSpPr>
          <p:cNvPr id="3" name="Content Placeholder 2">
            <a:extLst>
              <a:ext uri="{FF2B5EF4-FFF2-40B4-BE49-F238E27FC236}">
                <a16:creationId xmlns:a16="http://schemas.microsoft.com/office/drawing/2014/main" id="{18FEB666-C83F-BE44-A9F6-3CF7B193A864}"/>
              </a:ext>
            </a:extLst>
          </p:cNvPr>
          <p:cNvSpPr>
            <a:spLocks noGrp="1"/>
          </p:cNvSpPr>
          <p:nvPr>
            <p:ph idx="1"/>
          </p:nvPr>
        </p:nvSpPr>
        <p:spPr/>
        <p:txBody>
          <a:bodyPr vert="horz" lIns="91440" tIns="45720" rIns="91440" bIns="45720" rtlCol="0" anchor="t">
            <a:normAutofit/>
          </a:bodyPr>
          <a:lstStyle/>
          <a:p>
            <a:pPr lvl="1"/>
            <a:endParaRPr lang="en-US" dirty="0"/>
          </a:p>
          <a:p>
            <a:endParaRPr lang="en-US" dirty="0">
              <a:ea typeface="Calibri"/>
              <a:cs typeface="Calibri"/>
            </a:endParaRPr>
          </a:p>
        </p:txBody>
      </p:sp>
      <p:sp>
        <p:nvSpPr>
          <p:cNvPr id="5" name="Content Placeholder 2">
            <a:extLst>
              <a:ext uri="{FF2B5EF4-FFF2-40B4-BE49-F238E27FC236}">
                <a16:creationId xmlns:a16="http://schemas.microsoft.com/office/drawing/2014/main" id="{7CC6F9C9-03E8-882A-07DF-380BDB91AAE8}"/>
              </a:ext>
            </a:extLst>
          </p:cNvPr>
          <p:cNvSpPr txBox="1">
            <a:spLocks/>
          </p:cNvSpPr>
          <p:nvPr/>
        </p:nvSpPr>
        <p:spPr>
          <a:xfrm>
            <a:off x="476695" y="1399507"/>
            <a:ext cx="11013017" cy="501808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600"/>
              </a:spcAft>
            </a:pPr>
            <a:r>
              <a:rPr lang="en-US" sz="2400" dirty="0">
                <a:latin typeface="Century Gothic"/>
                <a:ea typeface="Calibri"/>
                <a:cs typeface="Calibri"/>
              </a:rPr>
              <a:t>LED retrofits on Tiernan Field and the parking garage </a:t>
            </a:r>
            <a:endParaRPr lang="en-US" sz="2400" dirty="0">
              <a:latin typeface="Calibri" panose="020F0502020204030204"/>
              <a:ea typeface="Calibri"/>
              <a:cs typeface="Calibri"/>
            </a:endParaRPr>
          </a:p>
          <a:p>
            <a:pPr>
              <a:spcAft>
                <a:spcPts val="600"/>
              </a:spcAft>
            </a:pPr>
            <a:r>
              <a:rPr lang="en-US" sz="2400" dirty="0">
                <a:latin typeface="Century Gothic"/>
                <a:ea typeface="Calibri"/>
                <a:cs typeface="Calibri"/>
              </a:rPr>
              <a:t>Retrofitting buildings to increase </a:t>
            </a:r>
            <a:r>
              <a:rPr lang="en-US" sz="2400">
                <a:latin typeface="Century Gothic"/>
                <a:ea typeface="Calibri"/>
                <a:cs typeface="Calibri"/>
              </a:rPr>
              <a:t>efficiency</a:t>
            </a:r>
            <a:endParaRPr lang="en-US" sz="2400" dirty="0" err="1">
              <a:latin typeface="Calibri" panose="020F0502020204030204"/>
              <a:ea typeface="Calibri"/>
              <a:cs typeface="Calibri"/>
            </a:endParaRPr>
          </a:p>
          <a:p>
            <a:pPr>
              <a:spcAft>
                <a:spcPts val="600"/>
              </a:spcAft>
            </a:pPr>
            <a:r>
              <a:rPr lang="en-US" sz="2400" dirty="0">
                <a:latin typeface="Century Gothic"/>
                <a:ea typeface="Calibri"/>
                <a:cs typeface="Calibri"/>
              </a:rPr>
              <a:t>Onsite renewables</a:t>
            </a:r>
          </a:p>
          <a:p>
            <a:pPr>
              <a:spcAft>
                <a:spcPts val="600"/>
              </a:spcAft>
            </a:pPr>
            <a:r>
              <a:rPr lang="en-US" sz="2400" dirty="0">
                <a:latin typeface="Century Gothic"/>
                <a:ea typeface="Calibri"/>
                <a:cs typeface="Calibri"/>
              </a:rPr>
              <a:t>Increasing water efficiency in landscaping and buildings</a:t>
            </a:r>
          </a:p>
          <a:p>
            <a:pPr>
              <a:spcAft>
                <a:spcPts val="600"/>
              </a:spcAft>
            </a:pPr>
            <a:r>
              <a:rPr lang="en-US" sz="2400" dirty="0">
                <a:latin typeface="Century Gothic"/>
                <a:ea typeface="Calibri"/>
                <a:cs typeface="Calibri"/>
              </a:rPr>
              <a:t>Replacing campus fleet vehicles with EVs</a:t>
            </a:r>
          </a:p>
          <a:p>
            <a:pPr>
              <a:spcAft>
                <a:spcPts val="600"/>
              </a:spcAft>
            </a:pPr>
            <a:r>
              <a:rPr lang="en-US" sz="2400" dirty="0">
                <a:latin typeface="Century Gothic"/>
                <a:ea typeface="Calibri"/>
                <a:cs typeface="Calibri"/>
              </a:rPr>
              <a:t>Upgrading refrigerators, dishwashers, and other appliances in Malott Commons to more efficient models</a:t>
            </a:r>
          </a:p>
          <a:p>
            <a:pPr>
              <a:spcAft>
                <a:spcPts val="600"/>
              </a:spcAft>
            </a:pPr>
            <a:r>
              <a:rPr lang="en-US" sz="2400" dirty="0">
                <a:latin typeface="Century Gothic"/>
                <a:ea typeface="Calibri"/>
                <a:cs typeface="Calibri"/>
              </a:rPr>
              <a:t>Purchasing and operating a bio-digestor to compost food waste on-site</a:t>
            </a:r>
          </a:p>
          <a:p>
            <a:pPr>
              <a:spcAft>
                <a:spcPts val="600"/>
              </a:spcAft>
            </a:pPr>
            <a:r>
              <a:rPr lang="en-US" sz="2400">
                <a:latin typeface="Century Gothic"/>
                <a:ea typeface="Calibri"/>
                <a:cs typeface="Calibri"/>
              </a:rPr>
              <a:t>Many others – typically identified and prioritized via energy</a:t>
            </a:r>
            <a:r>
              <a:rPr lang="en-US" sz="2400" dirty="0">
                <a:latin typeface="Century Gothic"/>
                <a:ea typeface="Calibri"/>
                <a:cs typeface="Calibri"/>
              </a:rPr>
              <a:t> audit</a:t>
            </a:r>
          </a:p>
          <a:p>
            <a:endParaRPr lang="en-US" dirty="0">
              <a:ea typeface="Calibri"/>
              <a:cs typeface="Calibri"/>
            </a:endParaRPr>
          </a:p>
          <a:p>
            <a:endParaRPr lang="en-US" dirty="0">
              <a:ea typeface="Calibri"/>
              <a:cs typeface="Calibri"/>
            </a:endParaRPr>
          </a:p>
        </p:txBody>
      </p:sp>
    </p:spTree>
    <p:extLst>
      <p:ext uri="{BB962C8B-B14F-4D97-AF65-F5344CB8AC3E}">
        <p14:creationId xmlns:p14="http://schemas.microsoft.com/office/powerpoint/2010/main" val="845776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9DA5D-8E25-8FAF-BE34-8D7BC0972405}"/>
              </a:ext>
            </a:extLst>
          </p:cNvPr>
          <p:cNvSpPr>
            <a:spLocks noGrp="1"/>
          </p:cNvSpPr>
          <p:nvPr>
            <p:ph type="title"/>
          </p:nvPr>
        </p:nvSpPr>
        <p:spPr>
          <a:xfrm>
            <a:off x="213784" y="216958"/>
            <a:ext cx="11669183" cy="1325563"/>
          </a:xfrm>
          <a:solidFill>
            <a:srgbClr val="92D050"/>
          </a:solidFill>
        </p:spPr>
        <p:txBody>
          <a:bodyPr/>
          <a:lstStyle/>
          <a:p>
            <a:pPr algn="ctr"/>
            <a:r>
              <a:rPr lang="en-US" dirty="0">
                <a:latin typeface="Century Gothic"/>
                <a:ea typeface="Calibri Light"/>
                <a:cs typeface="Calibri Light"/>
              </a:rPr>
              <a:t>Benefits of a GRF</a:t>
            </a:r>
            <a:endParaRPr lang="en-US">
              <a:latin typeface="Century Gothic"/>
            </a:endParaRPr>
          </a:p>
        </p:txBody>
      </p:sp>
      <p:sp>
        <p:nvSpPr>
          <p:cNvPr id="3" name="Content Placeholder 2">
            <a:extLst>
              <a:ext uri="{FF2B5EF4-FFF2-40B4-BE49-F238E27FC236}">
                <a16:creationId xmlns:a16="http://schemas.microsoft.com/office/drawing/2014/main" id="{64D1E0EF-EC4E-CB23-5016-2B025F6699E3}"/>
              </a:ext>
            </a:extLst>
          </p:cNvPr>
          <p:cNvSpPr>
            <a:spLocks noGrp="1"/>
          </p:cNvSpPr>
          <p:nvPr>
            <p:ph idx="1"/>
          </p:nvPr>
        </p:nvSpPr>
        <p:spPr>
          <a:xfrm>
            <a:off x="838200" y="1709669"/>
            <a:ext cx="10515600" cy="4931120"/>
          </a:xfrm>
        </p:spPr>
        <p:txBody>
          <a:bodyPr vert="horz" lIns="91440" tIns="45720" rIns="91440" bIns="45720" rtlCol="0" anchor="t">
            <a:normAutofit fontScale="85000" lnSpcReduction="20000"/>
          </a:bodyPr>
          <a:lstStyle/>
          <a:p>
            <a:pPr marL="0" indent="0">
              <a:buNone/>
            </a:pPr>
            <a:r>
              <a:rPr lang="en-US" b="1" dirty="0">
                <a:latin typeface="Century Gothic"/>
                <a:ea typeface="Calibri"/>
                <a:cs typeface="Calibri"/>
              </a:rPr>
              <a:t>Reduce Operating Expenses </a:t>
            </a:r>
            <a:endParaRPr lang="en-US">
              <a:latin typeface="Century Gothic"/>
            </a:endParaRPr>
          </a:p>
          <a:p>
            <a:pPr lvl="1">
              <a:lnSpc>
                <a:spcPct val="120000"/>
              </a:lnSpc>
            </a:pPr>
            <a:r>
              <a:rPr lang="en-US" dirty="0">
                <a:latin typeface="Century Gothic"/>
                <a:ea typeface="+mn-lt"/>
                <a:cs typeface="+mn-lt"/>
              </a:rPr>
              <a:t>GRFs fund projects that enhance energy and water efficiency, </a:t>
            </a:r>
            <a:r>
              <a:rPr lang="en-US">
                <a:latin typeface="Century Gothic"/>
                <a:ea typeface="+mn-lt"/>
                <a:cs typeface="+mn-lt"/>
              </a:rPr>
              <a:t>lowering </a:t>
            </a:r>
            <a:r>
              <a:rPr lang="en-US" dirty="0">
                <a:latin typeface="Century Gothic"/>
                <a:ea typeface="+mn-lt"/>
                <a:cs typeface="+mn-lt"/>
              </a:rPr>
              <a:t>operating expenses and </a:t>
            </a:r>
            <a:r>
              <a:rPr lang="en-US">
                <a:latin typeface="Century Gothic"/>
                <a:ea typeface="+mn-lt"/>
                <a:cs typeface="+mn-lt"/>
              </a:rPr>
              <a:t>reducing emissions.</a:t>
            </a:r>
            <a:endParaRPr lang="en-US" dirty="0">
              <a:latin typeface="Century Gothic"/>
              <a:ea typeface="+mn-lt"/>
              <a:cs typeface="+mn-lt"/>
            </a:endParaRPr>
          </a:p>
          <a:p>
            <a:pPr lvl="2">
              <a:lnSpc>
                <a:spcPct val="120000"/>
              </a:lnSpc>
            </a:pPr>
            <a:r>
              <a:rPr lang="en-US" dirty="0">
                <a:latin typeface="Century Gothic"/>
                <a:ea typeface="+mn-lt"/>
                <a:cs typeface="+mn-lt"/>
              </a:rPr>
              <a:t>Agnes Scott College achieved a 50% emissions reduction by using their GRF to fund efficiency upgrades, without purchasing carbon offsets. </a:t>
            </a:r>
            <a:endParaRPr lang="en-US" dirty="0">
              <a:ea typeface="Calibri" panose="020F0502020204030204"/>
              <a:cs typeface="Calibri" panose="020F0502020204030204"/>
            </a:endParaRPr>
          </a:p>
          <a:p>
            <a:pPr marL="457200" lvl="1" indent="0">
              <a:buNone/>
            </a:pPr>
            <a:endParaRPr lang="en-US" dirty="0">
              <a:latin typeface="Century Gothic"/>
              <a:ea typeface="Calibri"/>
              <a:cs typeface="Calibri"/>
            </a:endParaRPr>
          </a:p>
          <a:p>
            <a:pPr marL="0" indent="0">
              <a:buNone/>
            </a:pPr>
            <a:r>
              <a:rPr lang="en-US" b="1" dirty="0">
                <a:latin typeface="Century Gothic"/>
                <a:ea typeface="+mn-lt"/>
                <a:cs typeface="+mn-lt"/>
              </a:rPr>
              <a:t>Return on Investment</a:t>
            </a:r>
          </a:p>
          <a:p>
            <a:pPr lvl="1">
              <a:lnSpc>
                <a:spcPct val="120000"/>
              </a:lnSpc>
            </a:pPr>
            <a:r>
              <a:rPr lang="en-US" dirty="0">
                <a:latin typeface="Century Gothic"/>
                <a:ea typeface="+mn-lt"/>
                <a:cs typeface="+mn-lt"/>
              </a:rPr>
              <a:t>Established GRFs report a median annual ROI of 28%, reliably outperforming average endowment investment returns while hedging against rising energy costs</a:t>
            </a:r>
            <a:endParaRPr lang="en-US">
              <a:latin typeface="Century Gothic"/>
              <a:ea typeface="Calibri"/>
              <a:cs typeface="Calibri"/>
            </a:endParaRPr>
          </a:p>
          <a:p>
            <a:pPr marL="457200" lvl="1" indent="0">
              <a:buNone/>
            </a:pPr>
            <a:endParaRPr lang="en-US" dirty="0">
              <a:latin typeface="Century Gothic"/>
              <a:ea typeface="+mn-lt"/>
              <a:cs typeface="+mn-lt"/>
            </a:endParaRPr>
          </a:p>
          <a:p>
            <a:pPr marL="0" indent="0">
              <a:buNone/>
            </a:pPr>
            <a:r>
              <a:rPr lang="en-US" b="1" dirty="0">
                <a:latin typeface="Century Gothic"/>
                <a:ea typeface="+mn-lt"/>
                <a:cs typeface="+mn-lt"/>
              </a:rPr>
              <a:t>Leverage Savings into Opportunity</a:t>
            </a:r>
          </a:p>
          <a:p>
            <a:pPr lvl="1">
              <a:lnSpc>
                <a:spcPct val="120000"/>
              </a:lnSpc>
            </a:pPr>
            <a:r>
              <a:rPr lang="en-US" dirty="0">
                <a:latin typeface="Century Gothic"/>
                <a:ea typeface="+mn-lt"/>
                <a:cs typeface="+mn-lt"/>
              </a:rPr>
              <a:t>Rather than allowing the savings from these projects to be absorbed into the operating budget, a GRF tracks savings distinctly and directs them into future projects—thus creating a measurable return on investment (ROI)</a:t>
            </a:r>
            <a:endParaRPr lang="en-US" dirty="0">
              <a:latin typeface="Century Gothic"/>
              <a:ea typeface="Calibri"/>
              <a:cs typeface="Calibri"/>
            </a:endParaRPr>
          </a:p>
          <a:p>
            <a:endParaRPr lang="en-US" dirty="0">
              <a:ea typeface="Calibri"/>
              <a:cs typeface="Calibri"/>
            </a:endParaRPr>
          </a:p>
          <a:p>
            <a:endParaRPr lang="en-US" dirty="0">
              <a:ea typeface="Calibri"/>
              <a:cs typeface="Calibri"/>
            </a:endParaRPr>
          </a:p>
        </p:txBody>
      </p:sp>
    </p:spTree>
    <p:extLst>
      <p:ext uri="{BB962C8B-B14F-4D97-AF65-F5344CB8AC3E}">
        <p14:creationId xmlns:p14="http://schemas.microsoft.com/office/powerpoint/2010/main" val="1930811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DFB0C-7388-0103-DE2C-35EC96EDC640}"/>
              </a:ext>
            </a:extLst>
          </p:cNvPr>
          <p:cNvSpPr>
            <a:spLocks noGrp="1"/>
          </p:cNvSpPr>
          <p:nvPr>
            <p:ph type="title"/>
          </p:nvPr>
        </p:nvSpPr>
        <p:spPr>
          <a:xfrm>
            <a:off x="425450" y="365125"/>
            <a:ext cx="11510433" cy="1336146"/>
          </a:xfrm>
          <a:solidFill>
            <a:srgbClr val="92D050"/>
          </a:solidFill>
        </p:spPr>
        <p:txBody>
          <a:bodyPr/>
          <a:lstStyle/>
          <a:p>
            <a:r>
              <a:rPr lang="en-US" dirty="0">
                <a:latin typeface="Century Gothic"/>
                <a:ea typeface="Calibri Light"/>
                <a:cs typeface="Calibri Light"/>
              </a:rPr>
              <a:t>Benefits of Establishing a GRF at Scripps</a:t>
            </a:r>
          </a:p>
        </p:txBody>
      </p:sp>
      <p:sp>
        <p:nvSpPr>
          <p:cNvPr id="3" name="Content Placeholder 2">
            <a:extLst>
              <a:ext uri="{FF2B5EF4-FFF2-40B4-BE49-F238E27FC236}">
                <a16:creationId xmlns:a16="http://schemas.microsoft.com/office/drawing/2014/main" id="{7C9BDC9F-3B19-5B25-DB03-ACF175BFE20B}"/>
              </a:ext>
            </a:extLst>
          </p:cNvPr>
          <p:cNvSpPr>
            <a:spLocks noGrp="1"/>
          </p:cNvSpPr>
          <p:nvPr>
            <p:ph idx="1"/>
          </p:nvPr>
        </p:nvSpPr>
        <p:spPr>
          <a:xfrm>
            <a:off x="423779" y="2066257"/>
            <a:ext cx="10515600" cy="4351338"/>
          </a:xfrm>
        </p:spPr>
        <p:txBody>
          <a:bodyPr vert="horz" lIns="91440" tIns="45720" rIns="91440" bIns="45720" rtlCol="0" anchor="t">
            <a:normAutofit/>
          </a:bodyPr>
          <a:lstStyle/>
          <a:p>
            <a:pPr>
              <a:spcAft>
                <a:spcPts val="600"/>
              </a:spcAft>
            </a:pPr>
            <a:r>
              <a:rPr lang="en-US" sz="2400" dirty="0">
                <a:latin typeface="Century Gothic"/>
                <a:ea typeface="+mn-lt"/>
                <a:cs typeface="+mn-lt"/>
              </a:rPr>
              <a:t>A GRF would demonstrate Scripp's commitment to sustainability and operational efficiency </a:t>
            </a:r>
            <a:endParaRPr lang="en-US" sz="2400">
              <a:ea typeface="Calibri"/>
              <a:cs typeface="Calibri"/>
            </a:endParaRPr>
          </a:p>
          <a:p>
            <a:pPr>
              <a:spcAft>
                <a:spcPts val="600"/>
              </a:spcAft>
            </a:pPr>
            <a:r>
              <a:rPr lang="en-US" sz="2400" dirty="0">
                <a:latin typeface="Century Gothic"/>
                <a:ea typeface="Calibri"/>
                <a:cs typeface="Calibri"/>
              </a:rPr>
              <a:t>A GRF can be a compelling way for donors to fund sustainability</a:t>
            </a:r>
          </a:p>
          <a:p>
            <a:pPr>
              <a:spcAft>
                <a:spcPts val="600"/>
              </a:spcAft>
            </a:pPr>
            <a:r>
              <a:rPr lang="en-US" sz="2400" dirty="0">
                <a:latin typeface="Century Gothic"/>
                <a:ea typeface="+mn-lt"/>
                <a:cs typeface="+mn-lt"/>
              </a:rPr>
              <a:t>Having oversight of the GRF can reinvigorate the Sustainability Committee and give them more resources to make concrete movements towards a more sustainable campus</a:t>
            </a:r>
          </a:p>
          <a:p>
            <a:pPr>
              <a:spcAft>
                <a:spcPts val="600"/>
              </a:spcAft>
            </a:pPr>
            <a:r>
              <a:rPr lang="en-US" sz="2400" dirty="0">
                <a:latin typeface="Century Gothic"/>
                <a:ea typeface="+mn-lt"/>
                <a:cs typeface="+mn-lt"/>
              </a:rPr>
              <a:t>GRFs can help fund deferred maintenance projects </a:t>
            </a:r>
            <a:r>
              <a:rPr lang="en-US" dirty="0">
                <a:ea typeface="+mn-lt"/>
                <a:cs typeface="+mn-lt"/>
              </a:rPr>
              <a:t> </a:t>
            </a:r>
            <a:endParaRPr lang="en-US" dirty="0">
              <a:ea typeface="Calibri" panose="020F0502020204030204"/>
              <a:cs typeface="Calibri" panose="020F0502020204030204"/>
            </a:endParaRPr>
          </a:p>
          <a:p>
            <a:endParaRPr lang="en-US" dirty="0">
              <a:latin typeface="Calibri" panose="020F0502020204030204"/>
              <a:ea typeface="Calibri"/>
              <a:cs typeface="Calibri"/>
            </a:endParaRPr>
          </a:p>
          <a:p>
            <a:endParaRPr lang="en-US" dirty="0">
              <a:ea typeface="Calibri"/>
              <a:cs typeface="Calibri"/>
            </a:endParaRPr>
          </a:p>
        </p:txBody>
      </p:sp>
    </p:spTree>
    <p:extLst>
      <p:ext uri="{BB962C8B-B14F-4D97-AF65-F5344CB8AC3E}">
        <p14:creationId xmlns:p14="http://schemas.microsoft.com/office/powerpoint/2010/main" val="227183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78FC8-9FFE-3999-E65F-CE8B3FFFDC10}"/>
              </a:ext>
            </a:extLst>
          </p:cNvPr>
          <p:cNvSpPr>
            <a:spLocks noGrp="1"/>
          </p:cNvSpPr>
          <p:nvPr>
            <p:ph type="title"/>
          </p:nvPr>
        </p:nvSpPr>
        <p:spPr>
          <a:xfrm>
            <a:off x="319618" y="68791"/>
            <a:ext cx="11870265" cy="1336146"/>
          </a:xfrm>
        </p:spPr>
        <p:txBody>
          <a:bodyPr>
            <a:noAutofit/>
          </a:bodyPr>
          <a:lstStyle/>
          <a:p>
            <a:pPr algn="ctr"/>
            <a:r>
              <a:rPr lang="en-US" sz="2600" dirty="0">
                <a:latin typeface="Century Gothic"/>
                <a:ea typeface="+mj-lt"/>
                <a:cs typeface="+mj-lt"/>
              </a:rPr>
              <a:t>Many of our peer institutions, including other colleges in Southern California and historically women's colleges, have established GRFs.</a:t>
            </a:r>
            <a:r>
              <a:rPr lang="en-US" sz="2800" dirty="0">
                <a:ea typeface="+mj-lt"/>
                <a:cs typeface="+mj-lt"/>
              </a:rPr>
              <a:t> </a:t>
            </a:r>
            <a:endParaRPr lang="en-US" sz="2800" dirty="0">
              <a:ea typeface="Calibri Light" panose="020F0302020204030204"/>
              <a:cs typeface="Calibri Light" panose="020F0302020204030204"/>
            </a:endParaRPr>
          </a:p>
        </p:txBody>
      </p:sp>
      <p:graphicFrame>
        <p:nvGraphicFramePr>
          <p:cNvPr id="4" name="Table 4">
            <a:extLst>
              <a:ext uri="{FF2B5EF4-FFF2-40B4-BE49-F238E27FC236}">
                <a16:creationId xmlns:a16="http://schemas.microsoft.com/office/drawing/2014/main" id="{CA725AF3-188E-0EB8-5B94-522FEFC971D6}"/>
              </a:ext>
            </a:extLst>
          </p:cNvPr>
          <p:cNvGraphicFramePr>
            <a:graphicFrameLocks noGrp="1"/>
          </p:cNvGraphicFramePr>
          <p:nvPr>
            <p:extLst>
              <p:ext uri="{D42A27DB-BD31-4B8C-83A1-F6EECF244321}">
                <p14:modId xmlns:p14="http://schemas.microsoft.com/office/powerpoint/2010/main" val="4226099877"/>
              </p:ext>
            </p:extLst>
          </p:nvPr>
        </p:nvGraphicFramePr>
        <p:xfrm>
          <a:off x="1608666" y="1365250"/>
          <a:ext cx="9174105" cy="4023033"/>
        </p:xfrm>
        <a:graphic>
          <a:graphicData uri="http://schemas.openxmlformats.org/drawingml/2006/table">
            <a:tbl>
              <a:tblPr firstRow="1" bandRow="1">
                <a:tableStyleId>{5940675A-B579-460E-94D1-54222C63F5DA}</a:tableStyleId>
              </a:tblPr>
              <a:tblGrid>
                <a:gridCol w="1834821">
                  <a:extLst>
                    <a:ext uri="{9D8B030D-6E8A-4147-A177-3AD203B41FA5}">
                      <a16:colId xmlns:a16="http://schemas.microsoft.com/office/drawing/2014/main" val="2007852430"/>
                    </a:ext>
                  </a:extLst>
                </a:gridCol>
                <a:gridCol w="1834821">
                  <a:extLst>
                    <a:ext uri="{9D8B030D-6E8A-4147-A177-3AD203B41FA5}">
                      <a16:colId xmlns:a16="http://schemas.microsoft.com/office/drawing/2014/main" val="3053138287"/>
                    </a:ext>
                  </a:extLst>
                </a:gridCol>
                <a:gridCol w="1834821">
                  <a:extLst>
                    <a:ext uri="{9D8B030D-6E8A-4147-A177-3AD203B41FA5}">
                      <a16:colId xmlns:a16="http://schemas.microsoft.com/office/drawing/2014/main" val="3715385698"/>
                    </a:ext>
                  </a:extLst>
                </a:gridCol>
                <a:gridCol w="1834821">
                  <a:extLst>
                    <a:ext uri="{9D8B030D-6E8A-4147-A177-3AD203B41FA5}">
                      <a16:colId xmlns:a16="http://schemas.microsoft.com/office/drawing/2014/main" val="2111522598"/>
                    </a:ext>
                  </a:extLst>
                </a:gridCol>
                <a:gridCol w="1834821">
                  <a:extLst>
                    <a:ext uri="{9D8B030D-6E8A-4147-A177-3AD203B41FA5}">
                      <a16:colId xmlns:a16="http://schemas.microsoft.com/office/drawing/2014/main" val="2624037896"/>
                    </a:ext>
                  </a:extLst>
                </a:gridCol>
              </a:tblGrid>
              <a:tr h="1005416">
                <a:tc>
                  <a:txBody>
                    <a:bodyPr/>
                    <a:lstStyle/>
                    <a:p>
                      <a:r>
                        <a:rPr lang="en-US" b="1" dirty="0">
                          <a:latin typeface="Century Gothic"/>
                        </a:rPr>
                        <a:t>School</a:t>
                      </a:r>
                    </a:p>
                  </a:txBody>
                  <a:tcPr/>
                </a:tc>
                <a:tc>
                  <a:txBody>
                    <a:bodyPr/>
                    <a:lstStyle/>
                    <a:p>
                      <a:r>
                        <a:rPr lang="en-US" b="1" dirty="0">
                          <a:latin typeface="Century Gothic"/>
                        </a:rPr>
                        <a:t>Size of Endowment (in 000s)</a:t>
                      </a:r>
                    </a:p>
                  </a:txBody>
                  <a:tcPr/>
                </a:tc>
                <a:tc>
                  <a:txBody>
                    <a:bodyPr/>
                    <a:lstStyle/>
                    <a:p>
                      <a:r>
                        <a:rPr lang="en-US" b="1" dirty="0">
                          <a:latin typeface="Century Gothic"/>
                        </a:rPr>
                        <a:t>Endowment Per Student</a:t>
                      </a:r>
                    </a:p>
                  </a:txBody>
                  <a:tcPr/>
                </a:tc>
                <a:tc>
                  <a:txBody>
                    <a:bodyPr/>
                    <a:lstStyle/>
                    <a:p>
                      <a:r>
                        <a:rPr lang="en-US" b="1" dirty="0">
                          <a:latin typeface="Century Gothic"/>
                        </a:rPr>
                        <a:t>Size of GRF</a:t>
                      </a:r>
                    </a:p>
                  </a:txBody>
                  <a:tcPr/>
                </a:tc>
                <a:tc>
                  <a:txBody>
                    <a:bodyPr/>
                    <a:lstStyle/>
                    <a:p>
                      <a:r>
                        <a:rPr lang="en-US" b="1" dirty="0">
                          <a:latin typeface="Century Gothic"/>
                        </a:rPr>
                        <a:t>In operation since</a:t>
                      </a:r>
                    </a:p>
                  </a:txBody>
                  <a:tcPr/>
                </a:tc>
                <a:extLst>
                  <a:ext uri="{0D108BD9-81ED-4DB2-BD59-A6C34878D82A}">
                    <a16:rowId xmlns:a16="http://schemas.microsoft.com/office/drawing/2014/main" val="2437328034"/>
                  </a:ext>
                </a:extLst>
              </a:tr>
              <a:tr h="396875">
                <a:tc>
                  <a:txBody>
                    <a:bodyPr/>
                    <a:lstStyle/>
                    <a:p>
                      <a:pPr lvl="0">
                        <a:buNone/>
                      </a:pPr>
                      <a:r>
                        <a:rPr lang="en-US" dirty="0">
                          <a:latin typeface="Century Gothic"/>
                        </a:rPr>
                        <a:t>Cal Tech</a:t>
                      </a:r>
                    </a:p>
                  </a:txBody>
                  <a:tcPr/>
                </a:tc>
                <a:tc>
                  <a:txBody>
                    <a:bodyPr/>
                    <a:lstStyle/>
                    <a:p>
                      <a:pPr lvl="0">
                        <a:buNone/>
                      </a:pPr>
                      <a:r>
                        <a:rPr lang="en-US" dirty="0">
                          <a:latin typeface="Century Gothic"/>
                        </a:rPr>
                        <a:t>3,805,000</a:t>
                      </a:r>
                    </a:p>
                  </a:txBody>
                  <a:tcPr/>
                </a:tc>
                <a:tc>
                  <a:txBody>
                    <a:bodyPr/>
                    <a:lstStyle/>
                    <a:p>
                      <a:pPr lvl="0">
                        <a:buNone/>
                      </a:pPr>
                      <a:r>
                        <a:rPr lang="en-US" dirty="0">
                          <a:latin typeface="Century Gothic"/>
                        </a:rPr>
                        <a:t>1,587,401</a:t>
                      </a:r>
                    </a:p>
                  </a:txBody>
                  <a:tcPr/>
                </a:tc>
                <a:tc>
                  <a:txBody>
                    <a:bodyPr/>
                    <a:lstStyle/>
                    <a:p>
                      <a:pPr lvl="0">
                        <a:buNone/>
                      </a:pPr>
                      <a:r>
                        <a:rPr lang="en-US" dirty="0">
                          <a:latin typeface="Century Gothic"/>
                        </a:rPr>
                        <a:t>$8 million</a:t>
                      </a:r>
                    </a:p>
                  </a:txBody>
                  <a:tcPr/>
                </a:tc>
                <a:tc>
                  <a:txBody>
                    <a:bodyPr/>
                    <a:lstStyle/>
                    <a:p>
                      <a:pPr lvl="0">
                        <a:buNone/>
                      </a:pPr>
                      <a:r>
                        <a:rPr lang="en-US" dirty="0">
                          <a:latin typeface="Century Gothic"/>
                        </a:rPr>
                        <a:t>2008</a:t>
                      </a:r>
                    </a:p>
                  </a:txBody>
                  <a:tcPr/>
                </a:tc>
                <a:extLst>
                  <a:ext uri="{0D108BD9-81ED-4DB2-BD59-A6C34878D82A}">
                    <a16:rowId xmlns:a16="http://schemas.microsoft.com/office/drawing/2014/main" val="3120208331"/>
                  </a:ext>
                </a:extLst>
              </a:tr>
              <a:tr h="952500">
                <a:tc>
                  <a:txBody>
                    <a:bodyPr/>
                    <a:lstStyle/>
                    <a:p>
                      <a:pPr lvl="0">
                        <a:buNone/>
                      </a:pPr>
                      <a:r>
                        <a:rPr lang="en-US" dirty="0">
                          <a:latin typeface="Century Gothic"/>
                        </a:rPr>
                        <a:t>Wellesley</a:t>
                      </a:r>
                    </a:p>
                  </a:txBody>
                  <a:tcPr/>
                </a:tc>
                <a:tc>
                  <a:txBody>
                    <a:bodyPr/>
                    <a:lstStyle/>
                    <a:p>
                      <a:pPr lvl="0">
                        <a:buNone/>
                      </a:pPr>
                      <a:r>
                        <a:rPr lang="en-US" dirty="0">
                          <a:latin typeface="Century Gothic"/>
                        </a:rPr>
                        <a:t>2,285,397</a:t>
                      </a:r>
                    </a:p>
                  </a:txBody>
                  <a:tcPr/>
                </a:tc>
                <a:tc>
                  <a:txBody>
                    <a:bodyPr/>
                    <a:lstStyle/>
                    <a:p>
                      <a:pPr lvl="0">
                        <a:buNone/>
                      </a:pPr>
                      <a:r>
                        <a:rPr lang="en-US" dirty="0">
                          <a:latin typeface="Century Gothic"/>
                        </a:rPr>
                        <a:t>937,022</a:t>
                      </a:r>
                    </a:p>
                  </a:txBody>
                  <a:tcPr/>
                </a:tc>
                <a:tc>
                  <a:txBody>
                    <a:bodyPr/>
                    <a:lstStyle/>
                    <a:p>
                      <a:pPr lvl="0">
                        <a:buNone/>
                      </a:pPr>
                      <a:r>
                        <a:rPr lang="en-US" dirty="0">
                          <a:latin typeface="Century Gothic"/>
                        </a:rPr>
                        <a:t>$500,000 (goal to expand to $2 million)</a:t>
                      </a:r>
                    </a:p>
                  </a:txBody>
                  <a:tcPr/>
                </a:tc>
                <a:tc>
                  <a:txBody>
                    <a:bodyPr/>
                    <a:lstStyle/>
                    <a:p>
                      <a:pPr lvl="0">
                        <a:buNone/>
                      </a:pPr>
                      <a:r>
                        <a:rPr lang="en-US" dirty="0">
                          <a:latin typeface="Century Gothic"/>
                        </a:rPr>
                        <a:t>2014</a:t>
                      </a:r>
                    </a:p>
                  </a:txBody>
                  <a:tcPr/>
                </a:tc>
                <a:extLst>
                  <a:ext uri="{0D108BD9-81ED-4DB2-BD59-A6C34878D82A}">
                    <a16:rowId xmlns:a16="http://schemas.microsoft.com/office/drawing/2014/main" val="1339942645"/>
                  </a:ext>
                </a:extLst>
              </a:tr>
              <a:tr h="427070">
                <a:tc>
                  <a:txBody>
                    <a:bodyPr/>
                    <a:lstStyle/>
                    <a:p>
                      <a:r>
                        <a:rPr lang="en-US" dirty="0">
                          <a:latin typeface="Century Gothic"/>
                        </a:rPr>
                        <a:t>Scripps</a:t>
                      </a:r>
                    </a:p>
                  </a:txBody>
                  <a:tcPr>
                    <a:solidFill>
                      <a:srgbClr val="92D050"/>
                    </a:solidFill>
                  </a:tcPr>
                </a:tc>
                <a:tc>
                  <a:txBody>
                    <a:bodyPr/>
                    <a:lstStyle/>
                    <a:p>
                      <a:r>
                        <a:rPr lang="en-US" dirty="0">
                          <a:latin typeface="Century Gothic"/>
                        </a:rPr>
                        <a:t>374,862</a:t>
                      </a:r>
                    </a:p>
                  </a:txBody>
                  <a:tcPr>
                    <a:solidFill>
                      <a:srgbClr val="92D050"/>
                    </a:solidFill>
                  </a:tcPr>
                </a:tc>
                <a:tc>
                  <a:txBody>
                    <a:bodyPr/>
                    <a:lstStyle/>
                    <a:p>
                      <a:r>
                        <a:rPr lang="en-US" dirty="0">
                          <a:latin typeface="Century Gothic"/>
                        </a:rPr>
                        <a:t>340,165</a:t>
                      </a:r>
                    </a:p>
                  </a:txBody>
                  <a:tcPr>
                    <a:solidFill>
                      <a:srgbClr val="92D050"/>
                    </a:solidFill>
                  </a:tcPr>
                </a:tc>
                <a:tc>
                  <a:txBody>
                    <a:bodyPr/>
                    <a:lstStyle/>
                    <a:p>
                      <a:r>
                        <a:rPr lang="en-US" dirty="0">
                          <a:latin typeface="Century Gothic"/>
                        </a:rPr>
                        <a:t>--</a:t>
                      </a:r>
                    </a:p>
                  </a:txBody>
                  <a:tcPr>
                    <a:solidFill>
                      <a:srgbClr val="92D050"/>
                    </a:solidFill>
                  </a:tcPr>
                </a:tc>
                <a:tc>
                  <a:txBody>
                    <a:bodyPr/>
                    <a:lstStyle/>
                    <a:p>
                      <a:r>
                        <a:rPr lang="en-US" dirty="0">
                          <a:latin typeface="Century Gothic"/>
                        </a:rPr>
                        <a:t>--</a:t>
                      </a:r>
                    </a:p>
                  </a:txBody>
                  <a:tcPr>
                    <a:solidFill>
                      <a:srgbClr val="92D050"/>
                    </a:solidFill>
                  </a:tcPr>
                </a:tc>
                <a:extLst>
                  <a:ext uri="{0D108BD9-81ED-4DB2-BD59-A6C34878D82A}">
                    <a16:rowId xmlns:a16="http://schemas.microsoft.com/office/drawing/2014/main" val="2819513669"/>
                  </a:ext>
                </a:extLst>
              </a:tr>
              <a:tr h="413724">
                <a:tc>
                  <a:txBody>
                    <a:bodyPr/>
                    <a:lstStyle/>
                    <a:p>
                      <a:r>
                        <a:rPr lang="en-US" dirty="0">
                          <a:latin typeface="Century Gothic"/>
                        </a:rPr>
                        <a:t>Occidental</a:t>
                      </a:r>
                    </a:p>
                  </a:txBody>
                  <a:tcPr/>
                </a:tc>
                <a:tc>
                  <a:txBody>
                    <a:bodyPr/>
                    <a:lstStyle/>
                    <a:p>
                      <a:r>
                        <a:rPr lang="en-US" dirty="0">
                          <a:latin typeface="Century Gothic"/>
                        </a:rPr>
                        <a:t>439,089</a:t>
                      </a:r>
                    </a:p>
                  </a:txBody>
                  <a:tcPr/>
                </a:tc>
                <a:tc>
                  <a:txBody>
                    <a:bodyPr/>
                    <a:lstStyle/>
                    <a:p>
                      <a:r>
                        <a:rPr lang="en-US" dirty="0">
                          <a:latin typeface="Century Gothic"/>
                        </a:rPr>
                        <a:t>212,531</a:t>
                      </a:r>
                    </a:p>
                  </a:txBody>
                  <a:tcPr/>
                </a:tc>
                <a:tc>
                  <a:txBody>
                    <a:bodyPr/>
                    <a:lstStyle/>
                    <a:p>
                      <a:r>
                        <a:rPr lang="en-US" dirty="0">
                          <a:latin typeface="Century Gothic"/>
                        </a:rPr>
                        <a:t>$3.5 million</a:t>
                      </a:r>
                    </a:p>
                  </a:txBody>
                  <a:tcPr/>
                </a:tc>
                <a:tc>
                  <a:txBody>
                    <a:bodyPr/>
                    <a:lstStyle/>
                    <a:p>
                      <a:r>
                        <a:rPr lang="en-US" dirty="0">
                          <a:latin typeface="Century Gothic"/>
                        </a:rPr>
                        <a:t>2014</a:t>
                      </a:r>
                    </a:p>
                  </a:txBody>
                  <a:tcPr/>
                </a:tc>
                <a:extLst>
                  <a:ext uri="{0D108BD9-81ED-4DB2-BD59-A6C34878D82A}">
                    <a16:rowId xmlns:a16="http://schemas.microsoft.com/office/drawing/2014/main" val="782618863"/>
                  </a:ext>
                </a:extLst>
              </a:tr>
              <a:tr h="413724">
                <a:tc>
                  <a:txBody>
                    <a:bodyPr/>
                    <a:lstStyle/>
                    <a:p>
                      <a:r>
                        <a:rPr lang="en-US" dirty="0">
                          <a:latin typeface="Century Gothic"/>
                        </a:rPr>
                        <a:t>Agnes Scott</a:t>
                      </a:r>
                    </a:p>
                  </a:txBody>
                  <a:tcPr/>
                </a:tc>
                <a:tc>
                  <a:txBody>
                    <a:bodyPr/>
                    <a:lstStyle/>
                    <a:p>
                      <a:r>
                        <a:rPr lang="en-US" dirty="0">
                          <a:latin typeface="Century Gothic"/>
                        </a:rPr>
                        <a:t>204,799</a:t>
                      </a:r>
                    </a:p>
                  </a:txBody>
                  <a:tcPr/>
                </a:tc>
                <a:tc>
                  <a:txBody>
                    <a:bodyPr/>
                    <a:lstStyle/>
                    <a:p>
                      <a:r>
                        <a:rPr lang="en-US" dirty="0">
                          <a:latin typeface="Century Gothic"/>
                        </a:rPr>
                        <a:t>199,415</a:t>
                      </a:r>
                    </a:p>
                  </a:txBody>
                  <a:tcPr/>
                </a:tc>
                <a:tc>
                  <a:txBody>
                    <a:bodyPr/>
                    <a:lstStyle/>
                    <a:p>
                      <a:r>
                        <a:rPr lang="en-US" dirty="0">
                          <a:latin typeface="Century Gothic"/>
                        </a:rPr>
                        <a:t>$1 million</a:t>
                      </a:r>
                    </a:p>
                  </a:txBody>
                  <a:tcPr/>
                </a:tc>
                <a:tc>
                  <a:txBody>
                    <a:bodyPr/>
                    <a:lstStyle/>
                    <a:p>
                      <a:r>
                        <a:rPr lang="en-US" dirty="0">
                          <a:latin typeface="Century Gothic"/>
                        </a:rPr>
                        <a:t>2011</a:t>
                      </a:r>
                    </a:p>
                  </a:txBody>
                  <a:tcPr/>
                </a:tc>
                <a:extLst>
                  <a:ext uri="{0D108BD9-81ED-4DB2-BD59-A6C34878D82A}">
                    <a16:rowId xmlns:a16="http://schemas.microsoft.com/office/drawing/2014/main" val="1543139292"/>
                  </a:ext>
                </a:extLst>
              </a:tr>
              <a:tr h="413724">
                <a:tc>
                  <a:txBody>
                    <a:bodyPr/>
                    <a:lstStyle/>
                    <a:p>
                      <a:r>
                        <a:rPr lang="en-US" dirty="0">
                          <a:latin typeface="Century Gothic"/>
                        </a:rPr>
                        <a:t>La Verne</a:t>
                      </a:r>
                    </a:p>
                  </a:txBody>
                  <a:tcPr/>
                </a:tc>
                <a:tc>
                  <a:txBody>
                    <a:bodyPr/>
                    <a:lstStyle/>
                    <a:p>
                      <a:r>
                        <a:rPr lang="en-US" dirty="0">
                          <a:latin typeface="Century Gothic"/>
                        </a:rPr>
                        <a:t>113,400</a:t>
                      </a:r>
                    </a:p>
                  </a:txBody>
                  <a:tcPr/>
                </a:tc>
                <a:tc>
                  <a:txBody>
                    <a:bodyPr/>
                    <a:lstStyle/>
                    <a:p>
                      <a:r>
                        <a:rPr lang="en-US" dirty="0">
                          <a:latin typeface="Century Gothic"/>
                        </a:rPr>
                        <a:t>41,800</a:t>
                      </a:r>
                    </a:p>
                  </a:txBody>
                  <a:tcPr>
                    <a:solidFill>
                      <a:schemeClr val="bg1"/>
                    </a:solidFill>
                  </a:tcPr>
                </a:tc>
                <a:tc>
                  <a:txBody>
                    <a:bodyPr/>
                    <a:lstStyle/>
                    <a:p>
                      <a:r>
                        <a:rPr lang="en-US" dirty="0">
                          <a:latin typeface="Century Gothic"/>
                        </a:rPr>
                        <a:t>$400,000</a:t>
                      </a:r>
                    </a:p>
                  </a:txBody>
                  <a:tcPr/>
                </a:tc>
                <a:tc>
                  <a:txBody>
                    <a:bodyPr/>
                    <a:lstStyle/>
                    <a:p>
                      <a:r>
                        <a:rPr lang="en-US" dirty="0">
                          <a:latin typeface="Century Gothic"/>
                        </a:rPr>
                        <a:t>2013</a:t>
                      </a:r>
                    </a:p>
                  </a:txBody>
                  <a:tcPr/>
                </a:tc>
                <a:extLst>
                  <a:ext uri="{0D108BD9-81ED-4DB2-BD59-A6C34878D82A}">
                    <a16:rowId xmlns:a16="http://schemas.microsoft.com/office/drawing/2014/main" val="3845167217"/>
                  </a:ext>
                </a:extLst>
              </a:tr>
            </a:tbl>
          </a:graphicData>
        </a:graphic>
      </p:graphicFrame>
      <p:sp>
        <p:nvSpPr>
          <p:cNvPr id="3" name="Title 1">
            <a:extLst>
              <a:ext uri="{FF2B5EF4-FFF2-40B4-BE49-F238E27FC236}">
                <a16:creationId xmlns:a16="http://schemas.microsoft.com/office/drawing/2014/main" id="{C878D93F-086D-785C-6028-7AF23A158F4C}"/>
              </a:ext>
            </a:extLst>
          </p:cNvPr>
          <p:cNvSpPr txBox="1">
            <a:spLocks/>
          </p:cNvSpPr>
          <p:nvPr/>
        </p:nvSpPr>
        <p:spPr>
          <a:xfrm>
            <a:off x="218018" y="5396441"/>
            <a:ext cx="11870265" cy="133614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dirty="0">
                <a:latin typeface="Century Gothic"/>
                <a:ea typeface="+mj-lt"/>
                <a:cs typeface="+mj-lt"/>
              </a:rPr>
              <a:t>As this chart shows, the size of an institutions GRF does not necessarily correspond with their endowment size. </a:t>
            </a:r>
            <a:endParaRPr lang="en-US" sz="2400" dirty="0">
              <a:latin typeface="Century Gothic"/>
              <a:ea typeface="Calibri Light" panose="020F0302020204030204"/>
              <a:cs typeface="Calibri Light" panose="020F0302020204030204"/>
            </a:endParaRPr>
          </a:p>
        </p:txBody>
      </p:sp>
    </p:spTree>
    <p:extLst>
      <p:ext uri="{BB962C8B-B14F-4D97-AF65-F5344CB8AC3E}">
        <p14:creationId xmlns:p14="http://schemas.microsoft.com/office/powerpoint/2010/main" val="2476616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238BE-AFB7-35E9-DB63-314F0AF88A0C}"/>
              </a:ext>
            </a:extLst>
          </p:cNvPr>
          <p:cNvSpPr>
            <a:spLocks noGrp="1"/>
          </p:cNvSpPr>
          <p:nvPr>
            <p:ph type="title"/>
          </p:nvPr>
        </p:nvSpPr>
        <p:spPr>
          <a:xfrm>
            <a:off x="192617" y="153458"/>
            <a:ext cx="11933766" cy="870480"/>
          </a:xfrm>
          <a:solidFill>
            <a:srgbClr val="92D050"/>
          </a:solidFill>
        </p:spPr>
        <p:txBody>
          <a:bodyPr/>
          <a:lstStyle/>
          <a:p>
            <a:pPr algn="ctr"/>
            <a:r>
              <a:rPr lang="en-US" sz="3600" dirty="0">
                <a:latin typeface="Century Gothic"/>
                <a:ea typeface="Calibri Light"/>
                <a:cs typeface="Calibri Light"/>
              </a:rPr>
              <a:t>Key Takeaways from Interviews with Peer Institutions</a:t>
            </a:r>
            <a:endParaRPr lang="en-US" sz="3600" dirty="0">
              <a:latin typeface="Century Gothic"/>
            </a:endParaRPr>
          </a:p>
        </p:txBody>
      </p:sp>
      <p:sp>
        <p:nvSpPr>
          <p:cNvPr id="8" name="Content Placeholder 2">
            <a:extLst>
              <a:ext uri="{FF2B5EF4-FFF2-40B4-BE49-F238E27FC236}">
                <a16:creationId xmlns:a16="http://schemas.microsoft.com/office/drawing/2014/main" id="{50E6B0B2-A0E2-8431-837E-7A9BF24787C7}"/>
              </a:ext>
            </a:extLst>
          </p:cNvPr>
          <p:cNvSpPr txBox="1">
            <a:spLocks/>
          </p:cNvSpPr>
          <p:nvPr/>
        </p:nvSpPr>
        <p:spPr>
          <a:xfrm>
            <a:off x="361950" y="1318087"/>
            <a:ext cx="11700931" cy="3629370"/>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20000"/>
              </a:lnSpc>
            </a:pPr>
            <a:r>
              <a:rPr lang="en-US" sz="2400" b="1" dirty="0">
                <a:latin typeface="Century Gothic"/>
                <a:ea typeface="Calibri"/>
                <a:cs typeface="Calibri"/>
              </a:rPr>
              <a:t>Projected savings can be used</a:t>
            </a:r>
            <a:r>
              <a:rPr lang="en-US" sz="2400" dirty="0">
                <a:latin typeface="Century Gothic"/>
                <a:ea typeface="Calibri"/>
                <a:cs typeface="Calibri"/>
              </a:rPr>
              <a:t> determine the payback schedule:</a:t>
            </a:r>
            <a:endParaRPr lang="en-US" sz="2400">
              <a:ea typeface="+mn-lt"/>
              <a:cs typeface="+mn-lt"/>
            </a:endParaRPr>
          </a:p>
          <a:p>
            <a:pPr marL="971550" lvl="1" indent="-285750">
              <a:lnSpc>
                <a:spcPct val="120000"/>
              </a:lnSpc>
              <a:spcBef>
                <a:spcPts val="800"/>
              </a:spcBef>
              <a:buFont typeface="Arial"/>
              <a:buChar char="•"/>
            </a:pPr>
            <a:r>
              <a:rPr lang="en-US" dirty="0">
                <a:latin typeface="Century Gothic"/>
                <a:ea typeface="+mn-lt"/>
                <a:cs typeface="+mn-lt"/>
              </a:rPr>
              <a:t>Projected savings (especially for energy projects) can be calculated with </a:t>
            </a:r>
            <a:r>
              <a:rPr lang="en-US" b="1" dirty="0">
                <a:latin typeface="Century Gothic"/>
                <a:ea typeface="+mn-lt"/>
                <a:cs typeface="+mn-lt"/>
              </a:rPr>
              <a:t>high precision</a:t>
            </a:r>
            <a:r>
              <a:rPr lang="en-US" dirty="0">
                <a:latin typeface="Century Gothic"/>
                <a:ea typeface="+mn-lt"/>
                <a:cs typeface="+mn-lt"/>
              </a:rPr>
              <a:t> </a:t>
            </a:r>
            <a:endParaRPr lang="en-US">
              <a:ea typeface="+mn-lt"/>
              <a:cs typeface="+mn-lt"/>
            </a:endParaRPr>
          </a:p>
          <a:p>
            <a:pPr marL="971550" lvl="1" indent="-285750">
              <a:lnSpc>
                <a:spcPct val="120000"/>
              </a:lnSpc>
              <a:spcBef>
                <a:spcPts val="1100"/>
              </a:spcBef>
              <a:buFont typeface="Arial"/>
            </a:pPr>
            <a:r>
              <a:rPr lang="en-US" dirty="0">
                <a:latin typeface="Century Gothic"/>
                <a:ea typeface="+mn-lt"/>
                <a:cs typeface="+mn-lt"/>
              </a:rPr>
              <a:t>During a </a:t>
            </a:r>
            <a:r>
              <a:rPr lang="en-US" b="1" dirty="0">
                <a:latin typeface="Century Gothic"/>
                <a:ea typeface="+mn-lt"/>
                <a:cs typeface="+mn-lt"/>
              </a:rPr>
              <a:t>pilot period</a:t>
            </a:r>
            <a:r>
              <a:rPr lang="en-US" dirty="0">
                <a:latin typeface="Century Gothic"/>
                <a:ea typeface="+mn-lt"/>
                <a:cs typeface="+mn-lt"/>
              </a:rPr>
              <a:t> for the GRF, start funding smaller projects and use them to verify the accuracy of projected savings against the actual savings </a:t>
            </a:r>
            <a:endParaRPr lang="en-US">
              <a:ea typeface="+mn-lt"/>
              <a:cs typeface="+mn-lt"/>
            </a:endParaRPr>
          </a:p>
          <a:p>
            <a:pPr marL="971550" lvl="1" indent="-285750">
              <a:lnSpc>
                <a:spcPct val="120000"/>
              </a:lnSpc>
              <a:spcBef>
                <a:spcPts val="800"/>
              </a:spcBef>
              <a:buFont typeface="Arial"/>
            </a:pPr>
            <a:r>
              <a:rPr lang="en-US" dirty="0">
                <a:latin typeface="Century Gothic"/>
                <a:ea typeface="+mn-lt"/>
                <a:cs typeface="+mn-lt"/>
              </a:rPr>
              <a:t>Using projected saving </a:t>
            </a:r>
            <a:r>
              <a:rPr lang="en-US" b="1" dirty="0">
                <a:latin typeface="Century Gothic"/>
                <a:ea typeface="+mn-lt"/>
                <a:cs typeface="+mn-lt"/>
              </a:rPr>
              <a:t>saves staff labor </a:t>
            </a:r>
            <a:r>
              <a:rPr lang="en-US" dirty="0">
                <a:latin typeface="Century Gothic"/>
                <a:ea typeface="+mn-lt"/>
                <a:cs typeface="+mn-lt"/>
              </a:rPr>
              <a:t>required to verifying savings  </a:t>
            </a:r>
            <a:endParaRPr lang="en-US">
              <a:ea typeface="+mn-lt"/>
              <a:cs typeface="+mn-lt"/>
            </a:endParaRPr>
          </a:p>
          <a:p>
            <a:pPr marL="285750" indent="-285750">
              <a:lnSpc>
                <a:spcPct val="120000"/>
              </a:lnSpc>
            </a:pPr>
            <a:r>
              <a:rPr lang="en-US" sz="2400" dirty="0">
                <a:latin typeface="Century Gothic"/>
                <a:ea typeface="+mn-lt"/>
                <a:cs typeface="+mn-lt"/>
              </a:rPr>
              <a:t>Initially prioritize projects that have a </a:t>
            </a:r>
            <a:r>
              <a:rPr lang="en-US" sz="2400" b="1" dirty="0">
                <a:latin typeface="Century Gothic"/>
                <a:ea typeface="+mn-lt"/>
                <a:cs typeface="+mn-lt"/>
              </a:rPr>
              <a:t>high ROI</a:t>
            </a:r>
            <a:r>
              <a:rPr lang="en-US" sz="2400" dirty="0">
                <a:latin typeface="Century Gothic"/>
                <a:ea typeface="+mn-lt"/>
                <a:cs typeface="+mn-lt"/>
              </a:rPr>
              <a:t> and that are </a:t>
            </a:r>
            <a:r>
              <a:rPr lang="en-US" sz="2400" b="1" dirty="0">
                <a:latin typeface="Century Gothic"/>
                <a:ea typeface="+mn-lt"/>
                <a:cs typeface="+mn-lt"/>
              </a:rPr>
              <a:t>highly visible </a:t>
            </a:r>
            <a:r>
              <a:rPr lang="en-US" sz="2400" dirty="0">
                <a:latin typeface="Century Gothic"/>
                <a:ea typeface="+mn-lt"/>
                <a:cs typeface="+mn-lt"/>
              </a:rPr>
              <a:t>to create momentum for the fund</a:t>
            </a:r>
            <a:endParaRPr lang="en-US" sz="2400">
              <a:ea typeface="+mn-lt"/>
              <a:cs typeface="+mn-lt"/>
            </a:endParaRPr>
          </a:p>
          <a:p>
            <a:endParaRPr lang="en-US" sz="4000" dirty="0">
              <a:latin typeface="Calibri" panose="020F0502020204030204"/>
              <a:ea typeface="Calibri"/>
              <a:cs typeface="Calibri"/>
            </a:endParaRPr>
          </a:p>
          <a:p>
            <a:endParaRPr lang="en-US" dirty="0">
              <a:latin typeface="Calibri" panose="020F0502020204030204"/>
              <a:ea typeface="Calibri"/>
              <a:cs typeface="Calibri"/>
            </a:endParaRPr>
          </a:p>
        </p:txBody>
      </p:sp>
    </p:spTree>
    <p:extLst>
      <p:ext uri="{BB962C8B-B14F-4D97-AF65-F5344CB8AC3E}">
        <p14:creationId xmlns:p14="http://schemas.microsoft.com/office/powerpoint/2010/main" val="2438219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238BE-AFB7-35E9-DB63-314F0AF88A0C}"/>
              </a:ext>
            </a:extLst>
          </p:cNvPr>
          <p:cNvSpPr>
            <a:spLocks noGrp="1"/>
          </p:cNvSpPr>
          <p:nvPr>
            <p:ph type="title"/>
          </p:nvPr>
        </p:nvSpPr>
        <p:spPr>
          <a:xfrm>
            <a:off x="192617" y="153458"/>
            <a:ext cx="11933766" cy="870480"/>
          </a:xfrm>
          <a:solidFill>
            <a:srgbClr val="92D050"/>
          </a:solidFill>
        </p:spPr>
        <p:txBody>
          <a:bodyPr>
            <a:normAutofit/>
          </a:bodyPr>
          <a:lstStyle/>
          <a:p>
            <a:pPr algn="ctr"/>
            <a:r>
              <a:rPr lang="en-US" sz="3600" dirty="0">
                <a:latin typeface="Century Gothic"/>
                <a:ea typeface="Calibri Light"/>
                <a:cs typeface="Calibri Light"/>
              </a:rPr>
              <a:t>More Key Takeaways </a:t>
            </a:r>
            <a:endParaRPr lang="en-US" sz="3600" dirty="0">
              <a:latin typeface="Century Gothic"/>
            </a:endParaRPr>
          </a:p>
        </p:txBody>
      </p:sp>
      <p:sp>
        <p:nvSpPr>
          <p:cNvPr id="8" name="Content Placeholder 2">
            <a:extLst>
              <a:ext uri="{FF2B5EF4-FFF2-40B4-BE49-F238E27FC236}">
                <a16:creationId xmlns:a16="http://schemas.microsoft.com/office/drawing/2014/main" id="{50E6B0B2-A0E2-8431-837E-7A9BF24787C7}"/>
              </a:ext>
            </a:extLst>
          </p:cNvPr>
          <p:cNvSpPr txBox="1">
            <a:spLocks/>
          </p:cNvSpPr>
          <p:nvPr/>
        </p:nvSpPr>
        <p:spPr>
          <a:xfrm>
            <a:off x="351367" y="1413337"/>
            <a:ext cx="11700931" cy="3629370"/>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ct val="120000"/>
              </a:lnSpc>
            </a:pPr>
            <a:r>
              <a:rPr lang="en-US" sz="2400">
                <a:latin typeface="Century Gothic"/>
                <a:ea typeface="+mn-lt"/>
                <a:cs typeface="+mn-lt"/>
              </a:rPr>
              <a:t>The GRF </a:t>
            </a:r>
            <a:r>
              <a:rPr lang="en-US" sz="2400" dirty="0">
                <a:latin typeface="Century Gothic"/>
                <a:ea typeface="+mn-lt"/>
                <a:cs typeface="+mn-lt"/>
              </a:rPr>
              <a:t>can</a:t>
            </a:r>
            <a:r>
              <a:rPr lang="en-US" sz="2400">
                <a:latin typeface="Century Gothic"/>
                <a:ea typeface="+mn-lt"/>
                <a:cs typeface="+mn-lt"/>
              </a:rPr>
              <a:t> </a:t>
            </a:r>
            <a:r>
              <a:rPr lang="en-US" sz="2400" dirty="0">
                <a:latin typeface="Century Gothic"/>
                <a:ea typeface="+mn-lt"/>
                <a:cs typeface="+mn-lt"/>
              </a:rPr>
              <a:t>begin</a:t>
            </a:r>
            <a:r>
              <a:rPr lang="en-US" sz="2400">
                <a:latin typeface="Century Gothic"/>
                <a:ea typeface="+mn-lt"/>
                <a:cs typeface="+mn-lt"/>
              </a:rPr>
              <a:t> funding projects</a:t>
            </a:r>
            <a:r>
              <a:rPr lang="en-US" sz="2400" dirty="0">
                <a:latin typeface="Century Gothic"/>
                <a:ea typeface="+mn-lt"/>
                <a:cs typeface="+mn-lt"/>
              </a:rPr>
              <a:t> on a small-scale before the college has met its fundraising goal for the initial investment </a:t>
            </a:r>
            <a:endParaRPr lang="en-US" sz="2400">
              <a:latin typeface="Calibri" panose="020F0502020204030204"/>
              <a:ea typeface="Calibri"/>
              <a:cs typeface="Calibri"/>
            </a:endParaRPr>
          </a:p>
          <a:p>
            <a:pPr marL="285750" indent="-285750">
              <a:lnSpc>
                <a:spcPct val="120000"/>
              </a:lnSpc>
            </a:pPr>
            <a:r>
              <a:rPr lang="en-US" sz="2400" dirty="0">
                <a:latin typeface="Century Gothic"/>
                <a:ea typeface="Calibri"/>
                <a:cs typeface="Calibri"/>
              </a:rPr>
              <a:t>The GRF </a:t>
            </a:r>
            <a:r>
              <a:rPr lang="en-US" sz="2400" b="1" dirty="0">
                <a:latin typeface="Century Gothic"/>
                <a:ea typeface="Calibri"/>
                <a:cs typeface="Calibri"/>
              </a:rPr>
              <a:t>can be treated like stock portfolio</a:t>
            </a:r>
            <a:r>
              <a:rPr lang="en-US" sz="2400" dirty="0">
                <a:latin typeface="Century Gothic"/>
                <a:ea typeface="Calibri"/>
                <a:cs typeface="Calibri"/>
              </a:rPr>
              <a:t>, in which factors can be added to adjust payback periods </a:t>
            </a:r>
            <a:endParaRPr lang="en-US" sz="2400">
              <a:latin typeface="Calibri" panose="020F0502020204030204"/>
              <a:ea typeface="Calibri"/>
              <a:cs typeface="Calibri"/>
            </a:endParaRPr>
          </a:p>
          <a:p>
            <a:pPr marL="285750" indent="-285750">
              <a:lnSpc>
                <a:spcPct val="120000"/>
              </a:lnSpc>
            </a:pPr>
            <a:r>
              <a:rPr lang="en-US" sz="2400" dirty="0">
                <a:latin typeface="Century Gothic"/>
                <a:ea typeface="Calibri"/>
                <a:cs typeface="Calibri"/>
              </a:rPr>
              <a:t>The </a:t>
            </a:r>
            <a:r>
              <a:rPr lang="en-US" sz="2400" b="1" dirty="0">
                <a:latin typeface="Century Gothic"/>
                <a:ea typeface="Calibri"/>
                <a:cs typeface="Calibri"/>
              </a:rPr>
              <a:t>GRITS system</a:t>
            </a:r>
            <a:r>
              <a:rPr lang="en-US" sz="2400" dirty="0">
                <a:latin typeface="Century Gothic"/>
                <a:ea typeface="Calibri"/>
                <a:cs typeface="Calibri"/>
              </a:rPr>
              <a:t> is a great place to get ideas of projects and saving potential. All projects in the GRITS system are available to member institutions for review.</a:t>
            </a:r>
            <a:endParaRPr lang="en-US" sz="2400">
              <a:ea typeface="+mn-lt"/>
              <a:cs typeface="+mn-lt"/>
            </a:endParaRPr>
          </a:p>
          <a:p>
            <a:pPr marL="285750" indent="-285750">
              <a:lnSpc>
                <a:spcPct val="120000"/>
              </a:lnSpc>
            </a:pPr>
            <a:r>
              <a:rPr lang="en-US" sz="2400" dirty="0">
                <a:latin typeface="Century Gothic"/>
                <a:ea typeface="Calibri"/>
                <a:cs typeface="Calibri"/>
              </a:rPr>
              <a:t>A minimum balance does not have to be kept in the fund because the fund will replenish itself with captured savings.</a:t>
            </a:r>
          </a:p>
          <a:p>
            <a:endParaRPr lang="en-US" sz="4000" dirty="0">
              <a:latin typeface="Calibri" panose="020F0502020204030204"/>
              <a:ea typeface="Calibri"/>
              <a:cs typeface="Calibri"/>
            </a:endParaRPr>
          </a:p>
          <a:p>
            <a:endParaRPr lang="en-US" dirty="0">
              <a:latin typeface="Calibri" panose="020F0502020204030204"/>
              <a:ea typeface="Calibri"/>
              <a:cs typeface="Calibri"/>
            </a:endParaRPr>
          </a:p>
        </p:txBody>
      </p:sp>
    </p:spTree>
    <p:extLst>
      <p:ext uri="{BB962C8B-B14F-4D97-AF65-F5344CB8AC3E}">
        <p14:creationId xmlns:p14="http://schemas.microsoft.com/office/powerpoint/2010/main" val="3625504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1C653-BB9D-C342-0B81-733074F1E199}"/>
              </a:ext>
            </a:extLst>
          </p:cNvPr>
          <p:cNvSpPr>
            <a:spLocks noGrp="1"/>
          </p:cNvSpPr>
          <p:nvPr>
            <p:ph type="title"/>
          </p:nvPr>
        </p:nvSpPr>
        <p:spPr>
          <a:xfrm>
            <a:off x="245534" y="164042"/>
            <a:ext cx="11690349" cy="1759479"/>
          </a:xfrm>
          <a:solidFill>
            <a:srgbClr val="92D050"/>
          </a:solidFill>
        </p:spPr>
        <p:txBody>
          <a:bodyPr>
            <a:normAutofit fontScale="90000"/>
          </a:bodyPr>
          <a:lstStyle/>
          <a:p>
            <a:pPr algn="ctr"/>
            <a:r>
              <a:rPr lang="en-US" dirty="0">
                <a:latin typeface="Century Gothic"/>
                <a:ea typeface="Calibri Light"/>
                <a:cs typeface="Calibri Light"/>
              </a:rPr>
              <a:t>Where does the money for the initial investment (zero-year investment) in the GRF come from?</a:t>
            </a:r>
            <a:endParaRPr lang="en-US" dirty="0">
              <a:latin typeface="Century Gothic"/>
            </a:endParaRPr>
          </a:p>
        </p:txBody>
      </p:sp>
      <p:sp>
        <p:nvSpPr>
          <p:cNvPr id="3" name="Content Placeholder 2">
            <a:extLst>
              <a:ext uri="{FF2B5EF4-FFF2-40B4-BE49-F238E27FC236}">
                <a16:creationId xmlns:a16="http://schemas.microsoft.com/office/drawing/2014/main" id="{6FCB2F34-0016-A1C8-2E37-6336C8F426F6}"/>
              </a:ext>
            </a:extLst>
          </p:cNvPr>
          <p:cNvSpPr>
            <a:spLocks noGrp="1"/>
          </p:cNvSpPr>
          <p:nvPr>
            <p:ph idx="1"/>
          </p:nvPr>
        </p:nvSpPr>
        <p:spPr>
          <a:xfrm>
            <a:off x="-82551" y="2407708"/>
            <a:ext cx="5636683" cy="4086755"/>
          </a:xfrm>
        </p:spPr>
        <p:txBody>
          <a:bodyPr vert="horz" lIns="91440" tIns="45720" rIns="91440" bIns="45720" rtlCol="0" anchor="t">
            <a:normAutofit fontScale="92500" lnSpcReduction="20000"/>
          </a:bodyPr>
          <a:lstStyle/>
          <a:p>
            <a:pPr marL="0" indent="0">
              <a:buNone/>
            </a:pPr>
            <a:endParaRPr lang="en-US" dirty="0">
              <a:latin typeface="Century Gothic"/>
              <a:ea typeface="Calibri"/>
              <a:cs typeface="Calibri"/>
            </a:endParaRPr>
          </a:p>
          <a:p>
            <a:pPr marL="971550" lvl="1" indent="-285750">
              <a:lnSpc>
                <a:spcPct val="100000"/>
              </a:lnSpc>
              <a:spcBef>
                <a:spcPts val="1200"/>
              </a:spcBef>
              <a:buFont typeface="Arial"/>
              <a:buChar char="•"/>
            </a:pPr>
            <a:r>
              <a:rPr lang="en-US" sz="2600" dirty="0">
                <a:latin typeface="Century Gothic"/>
                <a:ea typeface="+mn-lt"/>
                <a:cs typeface="+mn-lt"/>
              </a:rPr>
              <a:t>Major donors (ex: Agnes Scott)</a:t>
            </a:r>
            <a:endParaRPr lang="en-US" sz="2600">
              <a:latin typeface="Century Gothic"/>
              <a:ea typeface="+mn-lt"/>
              <a:cs typeface="+mn-lt"/>
            </a:endParaRPr>
          </a:p>
          <a:p>
            <a:pPr marL="971550" lvl="1" indent="-285750">
              <a:lnSpc>
                <a:spcPct val="100000"/>
              </a:lnSpc>
              <a:spcBef>
                <a:spcPts val="1200"/>
              </a:spcBef>
              <a:buFont typeface="Arial"/>
              <a:buChar char="•"/>
            </a:pPr>
            <a:r>
              <a:rPr lang="en-US" sz="2600" dirty="0">
                <a:latin typeface="Century Gothic"/>
                <a:ea typeface="+mn-lt"/>
                <a:cs typeface="+mn-lt"/>
              </a:rPr>
              <a:t>Grants (ex: Anges Scott)</a:t>
            </a:r>
          </a:p>
          <a:p>
            <a:pPr marL="971550" lvl="1" indent="-285750">
              <a:lnSpc>
                <a:spcPct val="100000"/>
              </a:lnSpc>
              <a:spcBef>
                <a:spcPts val="1200"/>
              </a:spcBef>
              <a:buFont typeface="Arial"/>
              <a:buChar char="•"/>
            </a:pPr>
            <a:r>
              <a:rPr lang="en-US" sz="2600" dirty="0">
                <a:latin typeface="Century Gothic"/>
                <a:ea typeface="+mn-lt"/>
                <a:cs typeface="+mn-lt"/>
              </a:rPr>
              <a:t>Unused funds from the operating budget</a:t>
            </a:r>
            <a:endParaRPr lang="en-US" sz="2600" dirty="0">
              <a:latin typeface="Calibri" panose="020F0502020204030204"/>
              <a:ea typeface="+mn-lt"/>
              <a:cs typeface="+mn-lt"/>
            </a:endParaRPr>
          </a:p>
          <a:p>
            <a:pPr lvl="1" indent="0">
              <a:lnSpc>
                <a:spcPct val="100000"/>
              </a:lnSpc>
              <a:spcBef>
                <a:spcPts val="1200"/>
              </a:spcBef>
              <a:buNone/>
            </a:pPr>
            <a:r>
              <a:rPr lang="en-US" sz="2600" dirty="0">
                <a:latin typeface="Century Gothic"/>
                <a:ea typeface="+mn-lt"/>
                <a:cs typeface="+mn-lt"/>
              </a:rPr>
              <a:t>   (ex: La Verne)</a:t>
            </a:r>
            <a:endParaRPr lang="en-US" sz="2600" dirty="0">
              <a:latin typeface="Calibri" panose="020F0502020204030204"/>
              <a:ea typeface="+mn-lt"/>
              <a:cs typeface="+mn-lt"/>
            </a:endParaRPr>
          </a:p>
          <a:p>
            <a:pPr marL="971550" lvl="1" indent="-285750">
              <a:lnSpc>
                <a:spcPct val="100000"/>
              </a:lnSpc>
              <a:spcBef>
                <a:spcPts val="1200"/>
              </a:spcBef>
              <a:buFont typeface="Arial"/>
              <a:buChar char="•"/>
            </a:pPr>
            <a:r>
              <a:rPr lang="en-US" sz="2600" dirty="0">
                <a:latin typeface="Century Gothic"/>
                <a:ea typeface="Calibri"/>
                <a:cs typeface="Calibri"/>
              </a:rPr>
              <a:t>Endowment (ex: Occidental)</a:t>
            </a:r>
          </a:p>
          <a:p>
            <a:pPr marL="971550" lvl="1" indent="-285750">
              <a:lnSpc>
                <a:spcPct val="100000"/>
              </a:lnSpc>
              <a:spcBef>
                <a:spcPts val="1200"/>
              </a:spcBef>
              <a:buFont typeface="Arial"/>
              <a:buChar char="•"/>
            </a:pPr>
            <a:r>
              <a:rPr lang="en-US" sz="2600" dirty="0">
                <a:latin typeface="Century Gothic"/>
                <a:ea typeface="Calibri"/>
                <a:cs typeface="Calibri"/>
              </a:rPr>
              <a:t>Student Fees (ex: Occidental, Caltech, UC Irvine)</a:t>
            </a:r>
          </a:p>
          <a:p>
            <a:pPr lvl="1" indent="0">
              <a:lnSpc>
                <a:spcPct val="100000"/>
              </a:lnSpc>
              <a:spcBef>
                <a:spcPts val="1200"/>
              </a:spcBef>
              <a:buNone/>
            </a:pPr>
            <a:endParaRPr lang="en-US" sz="2600">
              <a:latin typeface="Century Gothic"/>
              <a:ea typeface="Calibri"/>
              <a:cs typeface="Calibri"/>
            </a:endParaRPr>
          </a:p>
          <a:p>
            <a:pPr marL="971550" lvl="1" indent="-285750">
              <a:buFont typeface="Arial"/>
              <a:buChar char="•"/>
            </a:pPr>
            <a:endParaRPr lang="en-US" sz="2800" dirty="0">
              <a:latin typeface="Century Gothic"/>
              <a:ea typeface="Calibri"/>
              <a:cs typeface="Calibri"/>
            </a:endParaRPr>
          </a:p>
          <a:p>
            <a:pPr marL="971550" lvl="1" indent="-285750">
              <a:buFont typeface="Arial"/>
              <a:buChar char="•"/>
            </a:pPr>
            <a:endParaRPr lang="en-US" dirty="0">
              <a:latin typeface="Century Gothic"/>
              <a:ea typeface="Calibri"/>
              <a:cs typeface="Calibri"/>
            </a:endParaRPr>
          </a:p>
          <a:p>
            <a:pPr marL="0" indent="0">
              <a:buNone/>
            </a:pPr>
            <a:endParaRPr lang="en-US" dirty="0">
              <a:ea typeface="Calibri"/>
              <a:cs typeface="Calibri"/>
            </a:endParaRPr>
          </a:p>
          <a:p>
            <a:pPr marL="0" indent="0">
              <a:buNone/>
            </a:pPr>
            <a:endParaRPr lang="en-US" dirty="0">
              <a:ea typeface="Calibri"/>
              <a:cs typeface="Calibri"/>
            </a:endParaRPr>
          </a:p>
        </p:txBody>
      </p:sp>
      <p:sp>
        <p:nvSpPr>
          <p:cNvPr id="6" name="Content Placeholder 2">
            <a:extLst>
              <a:ext uri="{FF2B5EF4-FFF2-40B4-BE49-F238E27FC236}">
                <a16:creationId xmlns:a16="http://schemas.microsoft.com/office/drawing/2014/main" id="{888DC193-66E2-8727-9463-E4A2D8A56D4C}"/>
              </a:ext>
            </a:extLst>
          </p:cNvPr>
          <p:cNvSpPr txBox="1">
            <a:spLocks/>
          </p:cNvSpPr>
          <p:nvPr/>
        </p:nvSpPr>
        <p:spPr>
          <a:xfrm>
            <a:off x="5261810" y="2892091"/>
            <a:ext cx="6632631" cy="435133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600" dirty="0">
              <a:latin typeface="Century Gothic"/>
              <a:ea typeface="+mn-lt"/>
              <a:cs typeface="+mn-lt"/>
            </a:endParaRPr>
          </a:p>
          <a:p>
            <a:pPr marL="971550" lvl="1" indent="-285750">
              <a:buFont typeface="Arial"/>
              <a:buChar char="•"/>
            </a:pPr>
            <a:r>
              <a:rPr lang="en-US" sz="2600">
                <a:latin typeface="Century Gothic"/>
                <a:ea typeface="+mn-lt"/>
                <a:cs typeface="+mn-lt"/>
              </a:rPr>
              <a:t>Startup Funding:</a:t>
            </a:r>
            <a:r>
              <a:rPr lang="en-US" sz="2600" dirty="0">
                <a:latin typeface="Century Gothic"/>
                <a:ea typeface="+mn-lt"/>
                <a:cs typeface="+mn-lt"/>
              </a:rPr>
              <a:t> Endowment</a:t>
            </a:r>
            <a:endParaRPr lang="en-US" dirty="0" err="1">
              <a:ea typeface="Calibri"/>
              <a:cs typeface="Calibri"/>
            </a:endParaRPr>
          </a:p>
          <a:p>
            <a:pPr marL="971550" lvl="1" indent="-285750">
              <a:buFont typeface="Arial"/>
              <a:buChar char="•"/>
            </a:pPr>
            <a:r>
              <a:rPr lang="en-US" sz="2600">
                <a:latin typeface="Century Gothic"/>
                <a:ea typeface="Calibri"/>
                <a:cs typeface="Calibri"/>
              </a:rPr>
              <a:t>Donor Campaign</a:t>
            </a:r>
            <a:endParaRPr lang="en-US" sz="2600" dirty="0">
              <a:latin typeface="Century Gothic"/>
              <a:ea typeface="Calibri"/>
              <a:cs typeface="Calibri"/>
            </a:endParaRPr>
          </a:p>
          <a:p>
            <a:pPr marL="971550" lvl="1" indent="-285750">
              <a:buFont typeface="Arial"/>
              <a:buChar char="•"/>
            </a:pPr>
            <a:r>
              <a:rPr lang="en-US" sz="2600">
                <a:latin typeface="Century Gothic"/>
                <a:ea typeface="Calibri"/>
                <a:cs typeface="Calibri"/>
              </a:rPr>
              <a:t>Student Fees / SAS</a:t>
            </a:r>
            <a:endParaRPr lang="en-US" sz="2600" dirty="0">
              <a:latin typeface="Century Gothic"/>
              <a:ea typeface="Calibri"/>
              <a:cs typeface="Calibri"/>
            </a:endParaRPr>
          </a:p>
          <a:p>
            <a:pPr lvl="1" indent="0">
              <a:buFont typeface="Arial" panose="020B0604020202020204" pitchFamily="34" charset="0"/>
              <a:buNone/>
            </a:pPr>
            <a:endParaRPr lang="en-US" dirty="0">
              <a:latin typeface="Century Gothic"/>
              <a:ea typeface="Calibri"/>
              <a:cs typeface="Calibri"/>
            </a:endParaRPr>
          </a:p>
          <a:p>
            <a:pPr marL="0" indent="0">
              <a:buNone/>
            </a:pPr>
            <a:endParaRPr lang="en-US" dirty="0">
              <a:latin typeface="Century Gothic"/>
              <a:ea typeface="Calibri"/>
              <a:cs typeface="Calibri"/>
            </a:endParaRPr>
          </a:p>
          <a:p>
            <a:pPr marL="0" indent="0">
              <a:buNone/>
            </a:pPr>
            <a:endParaRPr lang="en-US" dirty="0">
              <a:ea typeface="Calibri"/>
              <a:cs typeface="Calibri"/>
            </a:endParaRPr>
          </a:p>
        </p:txBody>
      </p:sp>
      <p:sp>
        <p:nvSpPr>
          <p:cNvPr id="7" name="TextBox 6">
            <a:extLst>
              <a:ext uri="{FF2B5EF4-FFF2-40B4-BE49-F238E27FC236}">
                <a16:creationId xmlns:a16="http://schemas.microsoft.com/office/drawing/2014/main" id="{BBE8C52B-CFBA-D7CF-BDC3-B58C1224223A}"/>
              </a:ext>
            </a:extLst>
          </p:cNvPr>
          <p:cNvSpPr txBox="1"/>
          <p:nvPr/>
        </p:nvSpPr>
        <p:spPr>
          <a:xfrm>
            <a:off x="243194" y="2142067"/>
            <a:ext cx="5314949" cy="523220"/>
          </a:xfrm>
          <a:prstGeom prst="rect">
            <a:avLst/>
          </a:prstGeom>
          <a:solidFill>
            <a:srgbClr val="00B05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solidFill>
                  <a:schemeClr val="bg1"/>
                </a:solidFill>
                <a:latin typeface="Century Gothic"/>
              </a:rPr>
              <a:t>Potential funding sources:</a:t>
            </a:r>
            <a:endParaRPr lang="en-US" sz="2800" dirty="0">
              <a:solidFill>
                <a:schemeClr val="bg1"/>
              </a:solidFill>
              <a:ea typeface="Calibri" panose="020F0502020204030204"/>
              <a:cs typeface="Calibri" panose="020F0502020204030204"/>
            </a:endParaRPr>
          </a:p>
        </p:txBody>
      </p:sp>
      <p:sp>
        <p:nvSpPr>
          <p:cNvPr id="8" name="TextBox 7">
            <a:extLst>
              <a:ext uri="{FF2B5EF4-FFF2-40B4-BE49-F238E27FC236}">
                <a16:creationId xmlns:a16="http://schemas.microsoft.com/office/drawing/2014/main" id="{B9AAFF80-392A-F184-ACA7-F4461363AC0A}"/>
              </a:ext>
            </a:extLst>
          </p:cNvPr>
          <p:cNvSpPr txBox="1"/>
          <p:nvPr/>
        </p:nvSpPr>
        <p:spPr>
          <a:xfrm>
            <a:off x="5816710" y="2142066"/>
            <a:ext cx="6119283" cy="954107"/>
          </a:xfrm>
          <a:prstGeom prst="rect">
            <a:avLst/>
          </a:prstGeom>
          <a:solidFill>
            <a:srgbClr val="00B05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solidFill>
                  <a:schemeClr val="bg1"/>
                </a:solidFill>
                <a:latin typeface="Century Gothic"/>
              </a:rPr>
              <a:t>Funding sources we believe would best suit Scripps:</a:t>
            </a:r>
            <a:endParaRPr lang="en-US" sz="2800" dirty="0">
              <a:solidFill>
                <a:schemeClr val="bg1"/>
              </a:solidFill>
              <a:ea typeface="Calibri" panose="020F0502020204030204"/>
              <a:cs typeface="Calibri" panose="020F0502020204030204"/>
            </a:endParaRPr>
          </a:p>
        </p:txBody>
      </p:sp>
    </p:spTree>
    <p:extLst>
      <p:ext uri="{BB962C8B-B14F-4D97-AF65-F5344CB8AC3E}">
        <p14:creationId xmlns:p14="http://schemas.microsoft.com/office/powerpoint/2010/main" val="20971268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The Case for Establishing a Green Revolving Fund (GRF) at Scripps</vt:lpstr>
      <vt:lpstr>What is a Green Revolving Fund (GRF)?  The Billion Dollar Green Challenge defines a GRF as "an internal fund that provides financing […] to implement energy efficiency, renewable energy, and other sustainability projects that generate cost savings. These savings are tracked and used to replenish the fund for the next round of green investments, thus establishing a sustainable funding cycle"</vt:lpstr>
      <vt:lpstr>Projects that could be funded through a GRF</vt:lpstr>
      <vt:lpstr>Benefits of a GRF</vt:lpstr>
      <vt:lpstr>Benefits of Establishing a GRF at Scripps</vt:lpstr>
      <vt:lpstr>Many of our peer institutions, including other colleges in Southern California and historically women's colleges, have established GRFs. </vt:lpstr>
      <vt:lpstr>Key Takeaways from Interviews with Peer Institutions</vt:lpstr>
      <vt:lpstr>More Key Takeaways </vt:lpstr>
      <vt:lpstr>Where does the money for the initial investment (zero-year investment) in the GRF come from?</vt:lpstr>
      <vt:lpstr>About the donor-based approach</vt:lpstr>
      <vt:lpstr>Project Eligibility Requirements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1675</cp:revision>
  <dcterms:created xsi:type="dcterms:W3CDTF">2022-04-07T22:50:47Z</dcterms:created>
  <dcterms:modified xsi:type="dcterms:W3CDTF">2022-05-26T18:39:19Z</dcterms:modified>
</cp:coreProperties>
</file>