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16"/>
  </p:notesMasterIdLst>
  <p:sldIdLst>
    <p:sldId id="256" r:id="rId3"/>
    <p:sldId id="274" r:id="rId4"/>
    <p:sldId id="257" r:id="rId5"/>
    <p:sldId id="275" r:id="rId6"/>
    <p:sldId id="268" r:id="rId7"/>
    <p:sldId id="270" r:id="rId8"/>
    <p:sldId id="258" r:id="rId9"/>
    <p:sldId id="272" r:id="rId10"/>
    <p:sldId id="273" r:id="rId11"/>
    <p:sldId id="264" r:id="rId12"/>
    <p:sldId id="277" r:id="rId13"/>
    <p:sldId id="265" r:id="rId14"/>
    <p:sldId id="263" r:id="rId1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1DCF34-E2E7-4C43-A60A-CF386C0A448C}" v="2120" dt="2021-10-25T17:54:12.02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Ng" userId="t/4+9Oa3V2bwY+2kQUzpKvYVzE1qFAAfPlO1utHCg88=" providerId="None" clId="Web-{501DCF34-E2E7-4C43-A60A-CF386C0A448C}"/>
    <pc:docChg chg="addSld delSld modSld">
      <pc:chgData name="Lauren Ng" userId="t/4+9Oa3V2bwY+2kQUzpKvYVzE1qFAAfPlO1utHCg88=" providerId="None" clId="Web-{501DCF34-E2E7-4C43-A60A-CF386C0A448C}" dt="2021-10-25T17:54:12.026" v="1115" actId="20577"/>
      <pc:docMkLst>
        <pc:docMk/>
      </pc:docMkLst>
      <pc:sldChg chg="modSp">
        <pc:chgData name="Lauren Ng" userId="t/4+9Oa3V2bwY+2kQUzpKvYVzE1qFAAfPlO1utHCg88=" providerId="None" clId="Web-{501DCF34-E2E7-4C43-A60A-CF386C0A448C}" dt="2021-10-25T16:21:52.436" v="5" actId="20577"/>
        <pc:sldMkLst>
          <pc:docMk/>
          <pc:sldMk cId="0" sldId="256"/>
        </pc:sldMkLst>
        <pc:spChg chg="mod">
          <ac:chgData name="Lauren Ng" userId="t/4+9Oa3V2bwY+2kQUzpKvYVzE1qFAAfPlO1utHCg88=" providerId="None" clId="Web-{501DCF34-E2E7-4C43-A60A-CF386C0A448C}" dt="2021-10-25T16:21:52.436" v="5" actId="20577"/>
          <ac:spMkLst>
            <pc:docMk/>
            <pc:sldMk cId="0" sldId="256"/>
            <ac:spMk id="2" creationId="{00000000-0000-0000-0000-000000000000}"/>
          </ac:spMkLst>
        </pc:spChg>
      </pc:sldChg>
      <pc:sldChg chg="modSp">
        <pc:chgData name="Lauren Ng" userId="t/4+9Oa3V2bwY+2kQUzpKvYVzE1qFAAfPlO1utHCg88=" providerId="None" clId="Web-{501DCF34-E2E7-4C43-A60A-CF386C0A448C}" dt="2021-10-25T16:23:02.047" v="16" actId="20577"/>
        <pc:sldMkLst>
          <pc:docMk/>
          <pc:sldMk cId="0" sldId="257"/>
        </pc:sldMkLst>
        <pc:spChg chg="mod">
          <ac:chgData name="Lauren Ng" userId="t/4+9Oa3V2bwY+2kQUzpKvYVzE1qFAAfPlO1utHCg88=" providerId="None" clId="Web-{501DCF34-E2E7-4C43-A60A-CF386C0A448C}" dt="2021-10-25T16:23:02.047" v="16" actId="20577"/>
          <ac:spMkLst>
            <pc:docMk/>
            <pc:sldMk cId="0" sldId="257"/>
            <ac:spMk id="10" creationId="{00000000-0000-0000-0000-000000000000}"/>
          </ac:spMkLst>
        </pc:spChg>
      </pc:sldChg>
      <pc:sldChg chg="del">
        <pc:chgData name="Lauren Ng" userId="t/4+9Oa3V2bwY+2kQUzpKvYVzE1qFAAfPlO1utHCg88=" providerId="None" clId="Web-{501DCF34-E2E7-4C43-A60A-CF386C0A448C}" dt="2021-10-25T16:24:27.753" v="71"/>
        <pc:sldMkLst>
          <pc:docMk/>
          <pc:sldMk cId="0" sldId="260"/>
        </pc:sldMkLst>
      </pc:sldChg>
      <pc:sldChg chg="del">
        <pc:chgData name="Lauren Ng" userId="t/4+9Oa3V2bwY+2kQUzpKvYVzE1qFAAfPlO1utHCg88=" providerId="None" clId="Web-{501DCF34-E2E7-4C43-A60A-CF386C0A448C}" dt="2021-10-25T16:24:25.831" v="70"/>
        <pc:sldMkLst>
          <pc:docMk/>
          <pc:sldMk cId="0" sldId="261"/>
        </pc:sldMkLst>
      </pc:sldChg>
      <pc:sldChg chg="del">
        <pc:chgData name="Lauren Ng" userId="t/4+9Oa3V2bwY+2kQUzpKvYVzE1qFAAfPlO1utHCg88=" providerId="None" clId="Web-{501DCF34-E2E7-4C43-A60A-CF386C0A448C}" dt="2021-10-25T16:24:28.956" v="72"/>
        <pc:sldMkLst>
          <pc:docMk/>
          <pc:sldMk cId="0" sldId="262"/>
        </pc:sldMkLst>
      </pc:sldChg>
      <pc:sldChg chg="modSp">
        <pc:chgData name="Lauren Ng" userId="t/4+9Oa3V2bwY+2kQUzpKvYVzE1qFAAfPlO1utHCg88=" providerId="None" clId="Web-{501DCF34-E2E7-4C43-A60A-CF386C0A448C}" dt="2021-10-25T17:40:16.909" v="762" actId="14100"/>
        <pc:sldMkLst>
          <pc:docMk/>
          <pc:sldMk cId="0" sldId="263"/>
        </pc:sldMkLst>
        <pc:spChg chg="mod">
          <ac:chgData name="Lauren Ng" userId="t/4+9Oa3V2bwY+2kQUzpKvYVzE1qFAAfPlO1utHCg88=" providerId="None" clId="Web-{501DCF34-E2E7-4C43-A60A-CF386C0A448C}" dt="2021-10-25T17:40:16.909" v="762" actId="14100"/>
          <ac:spMkLst>
            <pc:docMk/>
            <pc:sldMk cId="0" sldId="263"/>
            <ac:spMk id="8" creationId="{00000000-0000-0000-0000-000000000000}"/>
          </ac:spMkLst>
        </pc:spChg>
      </pc:sldChg>
      <pc:sldChg chg="modSp">
        <pc:chgData name="Lauren Ng" userId="t/4+9Oa3V2bwY+2kQUzpKvYVzE1qFAAfPlO1utHCg88=" providerId="None" clId="Web-{501DCF34-E2E7-4C43-A60A-CF386C0A448C}" dt="2021-10-25T17:53:02.852" v="1071" actId="20577"/>
        <pc:sldMkLst>
          <pc:docMk/>
          <pc:sldMk cId="2289190445" sldId="264"/>
        </pc:sldMkLst>
        <pc:spChg chg="mod">
          <ac:chgData name="Lauren Ng" userId="t/4+9Oa3V2bwY+2kQUzpKvYVzE1qFAAfPlO1utHCg88=" providerId="None" clId="Web-{501DCF34-E2E7-4C43-A60A-CF386C0A448C}" dt="2021-10-25T17:53:02.852" v="1071" actId="20577"/>
          <ac:spMkLst>
            <pc:docMk/>
            <pc:sldMk cId="2289190445" sldId="264"/>
            <ac:spMk id="3" creationId="{00000000-0000-0000-0000-000000000000}"/>
          </ac:spMkLst>
        </pc:spChg>
      </pc:sldChg>
      <pc:sldChg chg="modSp modNotes">
        <pc:chgData name="Lauren Ng" userId="t/4+9Oa3V2bwY+2kQUzpKvYVzE1qFAAfPlO1utHCg88=" providerId="None" clId="Web-{501DCF34-E2E7-4C43-A60A-CF386C0A448C}" dt="2021-10-25T17:54:12.026" v="1115" actId="20577"/>
        <pc:sldMkLst>
          <pc:docMk/>
          <pc:sldMk cId="2873024909" sldId="265"/>
        </pc:sldMkLst>
        <pc:spChg chg="mod">
          <ac:chgData name="Lauren Ng" userId="t/4+9Oa3V2bwY+2kQUzpKvYVzE1qFAAfPlO1utHCg88=" providerId="None" clId="Web-{501DCF34-E2E7-4C43-A60A-CF386C0A448C}" dt="2021-10-25T16:50:13.639" v="133" actId="20577"/>
          <ac:spMkLst>
            <pc:docMk/>
            <pc:sldMk cId="2873024909" sldId="265"/>
            <ac:spMk id="2" creationId="{00000000-0000-0000-0000-000000000000}"/>
          </ac:spMkLst>
        </pc:spChg>
        <pc:spChg chg="mod">
          <ac:chgData name="Lauren Ng" userId="t/4+9Oa3V2bwY+2kQUzpKvYVzE1qFAAfPlO1utHCg88=" providerId="None" clId="Web-{501DCF34-E2E7-4C43-A60A-CF386C0A448C}" dt="2021-10-25T17:54:12.026" v="1115" actId="20577"/>
          <ac:spMkLst>
            <pc:docMk/>
            <pc:sldMk cId="2873024909" sldId="265"/>
            <ac:spMk id="3" creationId="{00000000-0000-0000-0000-000000000000}"/>
          </ac:spMkLst>
        </pc:spChg>
        <pc:spChg chg="mod">
          <ac:chgData name="Lauren Ng" userId="t/4+9Oa3V2bwY+2kQUzpKvYVzE1qFAAfPlO1utHCg88=" providerId="None" clId="Web-{501DCF34-E2E7-4C43-A60A-CF386C0A448C}" dt="2021-10-25T17:47:11.202" v="968" actId="14100"/>
          <ac:spMkLst>
            <pc:docMk/>
            <pc:sldMk cId="2873024909" sldId="265"/>
            <ac:spMk id="5" creationId="{00000000-0000-0000-0000-000000000000}"/>
          </ac:spMkLst>
        </pc:spChg>
      </pc:sldChg>
      <pc:sldChg chg="del">
        <pc:chgData name="Lauren Ng" userId="t/4+9Oa3V2bwY+2kQUzpKvYVzE1qFAAfPlO1utHCg88=" providerId="None" clId="Web-{501DCF34-E2E7-4C43-A60A-CF386C0A448C}" dt="2021-10-25T17:42:20.725" v="791"/>
        <pc:sldMkLst>
          <pc:docMk/>
          <pc:sldMk cId="830994057" sldId="266"/>
        </pc:sldMkLst>
      </pc:sldChg>
      <pc:sldChg chg="del">
        <pc:chgData name="Lauren Ng" userId="t/4+9Oa3V2bwY+2kQUzpKvYVzE1qFAAfPlO1utHCg88=" providerId="None" clId="Web-{501DCF34-E2E7-4C43-A60A-CF386C0A448C}" dt="2021-10-25T16:24:45.144" v="79"/>
        <pc:sldMkLst>
          <pc:docMk/>
          <pc:sldMk cId="4082085471" sldId="267"/>
        </pc:sldMkLst>
      </pc:sldChg>
      <pc:sldChg chg="addSp modSp del">
        <pc:chgData name="Lauren Ng" userId="t/4+9Oa3V2bwY+2kQUzpKvYVzE1qFAAfPlO1utHCg88=" providerId="None" clId="Web-{501DCF34-E2E7-4C43-A60A-CF386C0A448C}" dt="2021-10-25T17:42:27.569" v="792"/>
        <pc:sldMkLst>
          <pc:docMk/>
          <pc:sldMk cId="1871542501" sldId="269"/>
        </pc:sldMkLst>
        <pc:spChg chg="mod">
          <ac:chgData name="Lauren Ng" userId="t/4+9Oa3V2bwY+2kQUzpKvYVzE1qFAAfPlO1utHCg88=" providerId="None" clId="Web-{501DCF34-E2E7-4C43-A60A-CF386C0A448C}" dt="2021-10-25T16:24:38.566" v="74" actId="20577"/>
          <ac:spMkLst>
            <pc:docMk/>
            <pc:sldMk cId="1871542501" sldId="269"/>
            <ac:spMk id="3" creationId="{00000000-0000-0000-0000-000000000000}"/>
          </ac:spMkLst>
        </pc:spChg>
        <pc:spChg chg="add mod">
          <ac:chgData name="Lauren Ng" userId="t/4+9Oa3V2bwY+2kQUzpKvYVzE1qFAAfPlO1utHCg88=" providerId="None" clId="Web-{501DCF34-E2E7-4C43-A60A-CF386C0A448C}" dt="2021-10-25T17:04:06.740" v="311" actId="20577"/>
          <ac:spMkLst>
            <pc:docMk/>
            <pc:sldMk cId="1871542501" sldId="269"/>
            <ac:spMk id="7" creationId="{FE2D0F8F-3E3E-4632-A8E7-870D437DEF28}"/>
          </ac:spMkLst>
        </pc:spChg>
      </pc:sldChg>
      <pc:sldChg chg="delSp modSp">
        <pc:chgData name="Lauren Ng" userId="t/4+9Oa3V2bwY+2kQUzpKvYVzE1qFAAfPlO1utHCg88=" providerId="None" clId="Web-{501DCF34-E2E7-4C43-A60A-CF386C0A448C}" dt="2021-10-25T16:28:56.619" v="127"/>
        <pc:sldMkLst>
          <pc:docMk/>
          <pc:sldMk cId="0" sldId="270"/>
        </pc:sldMkLst>
        <pc:spChg chg="mod">
          <ac:chgData name="Lauren Ng" userId="t/4+9Oa3V2bwY+2kQUzpKvYVzE1qFAAfPlO1utHCg88=" providerId="None" clId="Web-{501DCF34-E2E7-4C43-A60A-CF386C0A448C}" dt="2021-10-25T16:26:21.084" v="92" actId="20577"/>
          <ac:spMkLst>
            <pc:docMk/>
            <pc:sldMk cId="0" sldId="270"/>
            <ac:spMk id="3" creationId="{00000000-0000-0000-0000-000000000000}"/>
          </ac:spMkLst>
        </pc:spChg>
        <pc:spChg chg="del mod">
          <ac:chgData name="Lauren Ng" userId="t/4+9Oa3V2bwY+2kQUzpKvYVzE1qFAAfPlO1utHCg88=" providerId="None" clId="Web-{501DCF34-E2E7-4C43-A60A-CF386C0A448C}" dt="2021-10-25T16:28:56.619" v="127"/>
          <ac:spMkLst>
            <pc:docMk/>
            <pc:sldMk cId="0" sldId="270"/>
            <ac:spMk id="4" creationId="{00000000-0000-0000-0000-000000000000}"/>
          </ac:spMkLst>
        </pc:spChg>
        <pc:spChg chg="mod">
          <ac:chgData name="Lauren Ng" userId="t/4+9Oa3V2bwY+2kQUzpKvYVzE1qFAAfPlO1utHCg88=" providerId="None" clId="Web-{501DCF34-E2E7-4C43-A60A-CF386C0A448C}" dt="2021-10-25T16:28:51.447" v="126" actId="1076"/>
          <ac:spMkLst>
            <pc:docMk/>
            <pc:sldMk cId="0" sldId="270"/>
            <ac:spMk id="5" creationId="{00000000-0000-0000-0000-000000000000}"/>
          </ac:spMkLst>
        </pc:spChg>
        <pc:spChg chg="mod">
          <ac:chgData name="Lauren Ng" userId="t/4+9Oa3V2bwY+2kQUzpKvYVzE1qFAAfPlO1utHCg88=" providerId="None" clId="Web-{501DCF34-E2E7-4C43-A60A-CF386C0A448C}" dt="2021-10-25T16:28:30.400" v="119" actId="20577"/>
          <ac:spMkLst>
            <pc:docMk/>
            <pc:sldMk cId="0" sldId="270"/>
            <ac:spMk id="6" creationId="{00000000-0000-0000-0000-000000000000}"/>
          </ac:spMkLst>
        </pc:spChg>
        <pc:spChg chg="del">
          <ac:chgData name="Lauren Ng" userId="t/4+9Oa3V2bwY+2kQUzpKvYVzE1qFAAfPlO1utHCg88=" providerId="None" clId="Web-{501DCF34-E2E7-4C43-A60A-CF386C0A448C}" dt="2021-10-25T16:26:03.708" v="86"/>
          <ac:spMkLst>
            <pc:docMk/>
            <pc:sldMk cId="0" sldId="270"/>
            <ac:spMk id="7" creationId="{00000000-0000-0000-0000-000000000000}"/>
          </ac:spMkLst>
        </pc:spChg>
      </pc:sldChg>
      <pc:sldChg chg="modSp del">
        <pc:chgData name="Lauren Ng" userId="t/4+9Oa3V2bwY+2kQUzpKvYVzE1qFAAfPlO1utHCg88=" providerId="None" clId="Web-{501DCF34-E2E7-4C43-A60A-CF386C0A448C}" dt="2021-10-25T16:30:12.637" v="132"/>
        <pc:sldMkLst>
          <pc:docMk/>
          <pc:sldMk cId="0" sldId="271"/>
        </pc:sldMkLst>
        <pc:spChg chg="mod">
          <ac:chgData name="Lauren Ng" userId="t/4+9Oa3V2bwY+2kQUzpKvYVzE1qFAAfPlO1utHCg88=" providerId="None" clId="Web-{501DCF34-E2E7-4C43-A60A-CF386C0A448C}" dt="2021-10-25T16:30:05.809" v="131" actId="20577"/>
          <ac:spMkLst>
            <pc:docMk/>
            <pc:sldMk cId="0" sldId="271"/>
            <ac:spMk id="2" creationId="{00000000-0000-0000-0000-000000000000}"/>
          </ac:spMkLst>
        </pc:spChg>
      </pc:sldChg>
      <pc:sldChg chg="modSp">
        <pc:chgData name="Lauren Ng" userId="t/4+9Oa3V2bwY+2kQUzpKvYVzE1qFAAfPlO1utHCg88=" providerId="None" clId="Web-{501DCF34-E2E7-4C43-A60A-CF386C0A448C}" dt="2021-10-25T17:42:07.147" v="790" actId="20577"/>
        <pc:sldMkLst>
          <pc:docMk/>
          <pc:sldMk cId="0" sldId="272"/>
        </pc:sldMkLst>
        <pc:spChg chg="mod">
          <ac:chgData name="Lauren Ng" userId="t/4+9Oa3V2bwY+2kQUzpKvYVzE1qFAAfPlO1utHCg88=" providerId="None" clId="Web-{501DCF34-E2E7-4C43-A60A-CF386C0A448C}" dt="2021-10-25T17:42:07.147" v="790" actId="20577"/>
          <ac:spMkLst>
            <pc:docMk/>
            <pc:sldMk cId="0" sldId="272"/>
            <ac:spMk id="3" creationId="{00000000-0000-0000-0000-000000000000}"/>
          </ac:spMkLst>
        </pc:spChg>
      </pc:sldChg>
      <pc:sldChg chg="modSp">
        <pc:chgData name="Lauren Ng" userId="t/4+9Oa3V2bwY+2kQUzpKvYVzE1qFAAfPlO1utHCg88=" providerId="None" clId="Web-{501DCF34-E2E7-4C43-A60A-CF386C0A448C}" dt="2021-10-25T16:24:04.877" v="69" actId="20577"/>
        <pc:sldMkLst>
          <pc:docMk/>
          <pc:sldMk cId="813614209" sldId="273"/>
        </pc:sldMkLst>
        <pc:spChg chg="mod">
          <ac:chgData name="Lauren Ng" userId="t/4+9Oa3V2bwY+2kQUzpKvYVzE1qFAAfPlO1utHCg88=" providerId="None" clId="Web-{501DCF34-E2E7-4C43-A60A-CF386C0A448C}" dt="2021-10-25T16:24:04.877" v="69" actId="20577"/>
          <ac:spMkLst>
            <pc:docMk/>
            <pc:sldMk cId="813614209" sldId="273"/>
            <ac:spMk id="2" creationId="{00000000-0000-0000-0000-000000000000}"/>
          </ac:spMkLst>
        </pc:spChg>
      </pc:sldChg>
      <pc:sldChg chg="addSp delSp modSp">
        <pc:chgData name="Lauren Ng" userId="t/4+9Oa3V2bwY+2kQUzpKvYVzE1qFAAfPlO1utHCg88=" providerId="None" clId="Web-{501DCF34-E2E7-4C43-A60A-CF386C0A448C}" dt="2021-10-25T16:25:15.332" v="84" actId="20577"/>
        <pc:sldMkLst>
          <pc:docMk/>
          <pc:sldMk cId="1638455907" sldId="274"/>
        </pc:sldMkLst>
        <pc:spChg chg="mod">
          <ac:chgData name="Lauren Ng" userId="t/4+9Oa3V2bwY+2kQUzpKvYVzE1qFAAfPlO1utHCg88=" providerId="None" clId="Web-{501DCF34-E2E7-4C43-A60A-CF386C0A448C}" dt="2021-10-25T16:25:15.332" v="84" actId="20577"/>
          <ac:spMkLst>
            <pc:docMk/>
            <pc:sldMk cId="1638455907" sldId="274"/>
            <ac:spMk id="8" creationId="{642D1607-3E20-43BE-9D25-3D495834FD8F}"/>
          </ac:spMkLst>
        </pc:spChg>
        <pc:picChg chg="add del mod">
          <ac:chgData name="Lauren Ng" userId="t/4+9Oa3V2bwY+2kQUzpKvYVzE1qFAAfPlO1utHCg88=" providerId="None" clId="Web-{501DCF34-E2E7-4C43-A60A-CF386C0A448C}" dt="2021-10-25T16:22:54.109" v="10"/>
          <ac:picMkLst>
            <pc:docMk/>
            <pc:sldMk cId="1638455907" sldId="274"/>
            <ac:picMk id="2" creationId="{FB2641FE-5B63-4A87-A030-D9415409F503}"/>
          </ac:picMkLst>
        </pc:picChg>
      </pc:sldChg>
      <pc:sldChg chg="modSp add del replId">
        <pc:chgData name="Lauren Ng" userId="t/4+9Oa3V2bwY+2kQUzpKvYVzE1qFAAfPlO1utHCg88=" providerId="None" clId="Web-{501DCF34-E2E7-4C43-A60A-CF386C0A448C}" dt="2021-10-25T17:47:17.702" v="969"/>
        <pc:sldMkLst>
          <pc:docMk/>
          <pc:sldMk cId="1981156178" sldId="276"/>
        </pc:sldMkLst>
        <pc:spChg chg="mod">
          <ac:chgData name="Lauren Ng" userId="t/4+9Oa3V2bwY+2kQUzpKvYVzE1qFAAfPlO1utHCg88=" providerId="None" clId="Web-{501DCF34-E2E7-4C43-A60A-CF386C0A448C}" dt="2021-10-25T17:40:02.799" v="750" actId="20577"/>
          <ac:spMkLst>
            <pc:docMk/>
            <pc:sldMk cId="1981156178" sldId="276"/>
            <ac:spMk id="3" creationId="{00000000-0000-0000-0000-000000000000}"/>
          </ac:spMkLst>
        </pc:spChg>
      </pc:sldChg>
      <pc:sldChg chg="delSp modSp add replId">
        <pc:chgData name="Lauren Ng" userId="t/4+9Oa3V2bwY+2kQUzpKvYVzE1qFAAfPlO1utHCg88=" providerId="None" clId="Web-{501DCF34-E2E7-4C43-A60A-CF386C0A448C}" dt="2021-10-25T17:48:25.204" v="1069" actId="20577"/>
        <pc:sldMkLst>
          <pc:docMk/>
          <pc:sldMk cId="843708971" sldId="277"/>
        </pc:sldMkLst>
        <pc:spChg chg="mod">
          <ac:chgData name="Lauren Ng" userId="t/4+9Oa3V2bwY+2kQUzpKvYVzE1qFAAfPlO1utHCg88=" providerId="None" clId="Web-{501DCF34-E2E7-4C43-A60A-CF386C0A448C}" dt="2021-10-25T17:47:28.343" v="971" actId="20577"/>
          <ac:spMkLst>
            <pc:docMk/>
            <pc:sldMk cId="843708971" sldId="277"/>
            <ac:spMk id="2" creationId="{00000000-0000-0000-0000-000000000000}"/>
          </ac:spMkLst>
        </pc:spChg>
        <pc:spChg chg="mod">
          <ac:chgData name="Lauren Ng" userId="t/4+9Oa3V2bwY+2kQUzpKvYVzE1qFAAfPlO1utHCg88=" providerId="None" clId="Web-{501DCF34-E2E7-4C43-A60A-CF386C0A448C}" dt="2021-10-25T17:48:25.204" v="1069" actId="20577"/>
          <ac:spMkLst>
            <pc:docMk/>
            <pc:sldMk cId="843708971" sldId="277"/>
            <ac:spMk id="3" creationId="{00000000-0000-0000-0000-000000000000}"/>
          </ac:spMkLst>
        </pc:spChg>
        <pc:spChg chg="del">
          <ac:chgData name="Lauren Ng" userId="t/4+9Oa3V2bwY+2kQUzpKvYVzE1qFAAfPlO1utHCg88=" providerId="None" clId="Web-{501DCF34-E2E7-4C43-A60A-CF386C0A448C}" dt="2021-10-25T17:47:02.858" v="966"/>
          <ac:spMkLst>
            <pc:docMk/>
            <pc:sldMk cId="843708971" sldId="277"/>
            <ac:spMk id="4" creationId="{00000000-0000-0000-0000-000000000000}"/>
          </ac:spMkLst>
        </pc:spChg>
        <pc:spChg chg="del">
          <ac:chgData name="Lauren Ng" userId="t/4+9Oa3V2bwY+2kQUzpKvYVzE1qFAAfPlO1utHCg88=" providerId="None" clId="Web-{501DCF34-E2E7-4C43-A60A-CF386C0A448C}" dt="2021-10-25T17:47:05.811" v="967"/>
          <ac:spMkLst>
            <pc:docMk/>
            <pc:sldMk cId="843708971" sldId="277"/>
            <ac:spMk id="6" creationId="{00000000-0000-0000-0000-000000000000}"/>
          </ac:spMkLst>
        </pc:spChg>
      </pc:sldChg>
      <pc:sldChg chg="addSp delSp modSp new del">
        <pc:chgData name="Lauren Ng" userId="t/4+9Oa3V2bwY+2kQUzpKvYVzE1qFAAfPlO1utHCg88=" providerId="None" clId="Web-{501DCF34-E2E7-4C43-A60A-CF386C0A448C}" dt="2021-10-25T17:44:55.729" v="908"/>
        <pc:sldMkLst>
          <pc:docMk/>
          <pc:sldMk cId="2457905298" sldId="277"/>
        </pc:sldMkLst>
        <pc:spChg chg="del">
          <ac:chgData name="Lauren Ng" userId="t/4+9Oa3V2bwY+2kQUzpKvYVzE1qFAAfPlO1utHCg88=" providerId="None" clId="Web-{501DCF34-E2E7-4C43-A60A-CF386C0A448C}" dt="2021-10-25T17:34:38.806" v="674"/>
          <ac:spMkLst>
            <pc:docMk/>
            <pc:sldMk cId="2457905298" sldId="277"/>
            <ac:spMk id="2" creationId="{65B7C6D9-EA55-43BE-875B-D4DF07CC5562}"/>
          </ac:spMkLst>
        </pc:spChg>
        <pc:spChg chg="add del mod">
          <ac:chgData name="Lauren Ng" userId="t/4+9Oa3V2bwY+2kQUzpKvYVzE1qFAAfPlO1utHCg88=" providerId="None" clId="Web-{501DCF34-E2E7-4C43-A60A-CF386C0A448C}" dt="2021-10-25T17:34:55.885" v="680"/>
          <ac:spMkLst>
            <pc:docMk/>
            <pc:sldMk cId="2457905298" sldId="277"/>
            <ac:spMk id="3" creationId="{F65CE389-0CE8-447B-89F6-D61B895A8CB8}"/>
          </ac:spMkLst>
        </pc:spChg>
        <pc:spChg chg="add mod">
          <ac:chgData name="Lauren Ng" userId="t/4+9Oa3V2bwY+2kQUzpKvYVzE1qFAAfPlO1utHCg88=" providerId="None" clId="Web-{501DCF34-E2E7-4C43-A60A-CF386C0A448C}" dt="2021-10-25T17:36:46.122" v="707"/>
          <ac:spMkLst>
            <pc:docMk/>
            <pc:sldMk cId="2457905298" sldId="277"/>
            <ac:spMk id="4" creationId="{E4F1EEA5-CAA1-4F0C-BC4B-C66C9F3ACC7C}"/>
          </ac:spMkLst>
        </pc:spChg>
        <pc:spChg chg="add mod">
          <ac:chgData name="Lauren Ng" userId="t/4+9Oa3V2bwY+2kQUzpKvYVzE1qFAAfPlO1utHCg88=" providerId="None" clId="Web-{501DCF34-E2E7-4C43-A60A-CF386C0A448C}" dt="2021-10-25T17:36:42.388" v="705"/>
          <ac:spMkLst>
            <pc:docMk/>
            <pc:sldMk cId="2457905298" sldId="277"/>
            <ac:spMk id="5" creationId="{7AB12216-8107-4B5D-80AD-0AB46B22ABB3}"/>
          </ac:spMkLst>
        </pc:spChg>
        <pc:spChg chg="add mod">
          <ac:chgData name="Lauren Ng" userId="t/4+9Oa3V2bwY+2kQUzpKvYVzE1qFAAfPlO1utHCg88=" providerId="None" clId="Web-{501DCF34-E2E7-4C43-A60A-CF386C0A448C}" dt="2021-10-25T17:36:50.482" v="709"/>
          <ac:spMkLst>
            <pc:docMk/>
            <pc:sldMk cId="2457905298" sldId="277"/>
            <ac:spMk id="6" creationId="{8B4DFF52-5051-4322-BBAB-08E41FFF016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D376E87-CDDA-40D6-BCD3-A0C2A79AA1E2}" type="datetimeFigureOut">
              <a:rPr lang="en-US" smtClean="0"/>
              <a:t>10/25/2021</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61063056-26BB-419E-B3C0-9F35A40957A6}" type="slidenum">
              <a:rPr lang="en-US" smtClean="0"/>
              <a:t>‹#›</a:t>
            </a:fld>
            <a:endParaRPr lang="en-US"/>
          </a:p>
        </p:txBody>
      </p:sp>
    </p:spTree>
    <p:extLst>
      <p:ext uri="{BB962C8B-B14F-4D97-AF65-F5344CB8AC3E}">
        <p14:creationId xmlns:p14="http://schemas.microsoft.com/office/powerpoint/2010/main" val="3770287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43815" indent="-228600">
              <a:lnSpc>
                <a:spcPct val="100000"/>
              </a:lnSpc>
              <a:spcBef>
                <a:spcPts val="2245"/>
              </a:spcBef>
              <a:buFont typeface="Arial"/>
              <a:buChar char="•"/>
              <a:tabLst>
                <a:tab pos="228600" algn="l"/>
              </a:tabLst>
            </a:pPr>
            <a:r>
              <a:rPr lang="en-US" sz="2800" spc="30" dirty="0">
                <a:solidFill>
                  <a:srgbClr val="009591"/>
                </a:solidFill>
                <a:latin typeface="Trebuchet MS"/>
                <a:cs typeface="Trebuchet MS"/>
              </a:rPr>
              <a:t>The SAS student president and sustainability representative reached out to us to schedule a meeting. There is strong student interest in sustainability this year – 11 students formed a sustainability committee and are working on several different topics of interest: composting/waste diversion, the carbon commitment, divestment, Scripps </a:t>
            </a:r>
            <a:r>
              <a:rPr lang="en-US" sz="2800" spc="30" dirty="0" err="1">
                <a:solidFill>
                  <a:srgbClr val="009591"/>
                </a:solidFill>
                <a:latin typeface="Trebuchet MS"/>
                <a:cs typeface="Trebuchet MS"/>
              </a:rPr>
              <a:t>Scrapps</a:t>
            </a:r>
            <a:r>
              <a:rPr lang="en-US" sz="2800" spc="30" dirty="0">
                <a:solidFill>
                  <a:srgbClr val="009591"/>
                </a:solidFill>
                <a:latin typeface="Trebuchet MS"/>
                <a:cs typeface="Trebuchet MS"/>
              </a:rPr>
              <a:t> and a proposal for a Free Room. </a:t>
            </a:r>
          </a:p>
          <a:p>
            <a:pPr marL="228600" marR="43815" indent="-228600">
              <a:lnSpc>
                <a:spcPct val="100000"/>
              </a:lnSpc>
              <a:spcBef>
                <a:spcPts val="2245"/>
              </a:spcBef>
              <a:buFont typeface="Arial"/>
              <a:buChar char="•"/>
              <a:tabLst>
                <a:tab pos="228600" algn="l"/>
              </a:tabLst>
            </a:pPr>
            <a:endParaRPr lang="en-US" sz="2800" spc="30" dirty="0">
              <a:solidFill>
                <a:srgbClr val="009591"/>
              </a:solidFill>
              <a:latin typeface="Trebuchet MS"/>
              <a:cs typeface="Trebuchet MS"/>
            </a:endParaRPr>
          </a:p>
          <a:p>
            <a:pPr marL="228600" marR="43815" indent="-228600">
              <a:lnSpc>
                <a:spcPct val="100000"/>
              </a:lnSpc>
              <a:spcBef>
                <a:spcPts val="2245"/>
              </a:spcBef>
              <a:buFont typeface="Arial"/>
              <a:buChar char="•"/>
              <a:tabLst>
                <a:tab pos="228600" algn="l"/>
              </a:tabLst>
            </a:pPr>
            <a:r>
              <a:rPr lang="en-US" sz="2800" spc="30" dirty="0">
                <a:solidFill>
                  <a:srgbClr val="009591"/>
                </a:solidFill>
                <a:latin typeface="Trebuchet MS"/>
                <a:cs typeface="Trebuchet MS"/>
              </a:rPr>
              <a:t>November 5, 8am-12pm</a:t>
            </a:r>
          </a:p>
          <a:p>
            <a:pPr marL="685800" marR="43815" lvl="1" indent="-228600">
              <a:spcBef>
                <a:spcPts val="2150"/>
              </a:spcBef>
              <a:buFont typeface="Arial"/>
              <a:buChar char="•"/>
              <a:tabLst>
                <a:tab pos="228600" algn="l"/>
              </a:tabLst>
            </a:pPr>
            <a:r>
              <a:rPr lang="en-US" sz="2000" spc="30" dirty="0">
                <a:solidFill>
                  <a:srgbClr val="009591"/>
                </a:solidFill>
                <a:latin typeface="Trebuchet MS"/>
                <a:cs typeface="Trebuchet MS"/>
              </a:rPr>
              <a:t>Registration for contact tracing</a:t>
            </a:r>
            <a:endParaRPr lang="en-US" sz="2000" dirty="0">
              <a:latin typeface="Trebuchet MS"/>
              <a:cs typeface="Trebuchet MS"/>
            </a:endParaRPr>
          </a:p>
          <a:p>
            <a:pPr marL="685800" marR="5080" lvl="2" indent="-228600">
              <a:spcBef>
                <a:spcPts val="1510"/>
              </a:spcBef>
              <a:buFont typeface="Arial"/>
              <a:buChar char="•"/>
              <a:tabLst>
                <a:tab pos="228600" algn="l"/>
              </a:tabLst>
            </a:pPr>
            <a:r>
              <a:rPr lang="en-US" sz="2000" spc="30" dirty="0">
                <a:solidFill>
                  <a:srgbClr val="009591"/>
                </a:solidFill>
                <a:latin typeface="Trebuchet MS"/>
                <a:cs typeface="Trebuchet MS"/>
              </a:rPr>
              <a:t>Open to 5Cs and local community</a:t>
            </a:r>
            <a:endParaRPr lang="en-US" sz="2400" dirty="0">
              <a:latin typeface="Trebuchet MS"/>
              <a:cs typeface="Trebuchet MS"/>
            </a:endParaRPr>
          </a:p>
          <a:p>
            <a:pPr marL="228600" marR="43815" indent="-228600">
              <a:lnSpc>
                <a:spcPct val="100000"/>
              </a:lnSpc>
              <a:spcBef>
                <a:spcPts val="2150"/>
              </a:spcBef>
              <a:buFont typeface="Arial"/>
              <a:buChar char="•"/>
              <a:tabLst>
                <a:tab pos="228600" algn="l"/>
              </a:tabLst>
            </a:pPr>
            <a:r>
              <a:rPr lang="en-US" sz="2800" spc="30" dirty="0">
                <a:solidFill>
                  <a:srgbClr val="009591"/>
                </a:solidFill>
                <a:latin typeface="Trebuchet MS"/>
                <a:cs typeface="Trebuchet MS"/>
              </a:rPr>
              <a:t>In 2019, we harvested 1,500 lbs.</a:t>
            </a:r>
          </a:p>
          <a:p>
            <a:pPr marL="228600" marR="43815" indent="-228600">
              <a:spcBef>
                <a:spcPts val="2150"/>
              </a:spcBef>
              <a:buFont typeface="Arial"/>
              <a:buChar char="•"/>
              <a:tabLst>
                <a:tab pos="228600" algn="l"/>
              </a:tabLst>
            </a:pPr>
            <a:r>
              <a:rPr lang="en-US" sz="2800" spc="30" dirty="0">
                <a:solidFill>
                  <a:srgbClr val="009591"/>
                </a:solidFill>
                <a:latin typeface="Trebuchet MS"/>
              </a:rPr>
              <a:t>Award winning: Los Angeles International Extra Virgin Olive Oil Competition. </a:t>
            </a:r>
          </a:p>
          <a:p>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9</a:t>
            </a:fld>
            <a:endParaRPr lang="en-US"/>
          </a:p>
        </p:txBody>
      </p:sp>
    </p:spTree>
    <p:extLst>
      <p:ext uri="{BB962C8B-B14F-4D97-AF65-F5344CB8AC3E}">
        <p14:creationId xmlns:p14="http://schemas.microsoft.com/office/powerpoint/2010/main" val="22209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10</a:t>
            </a:fld>
            <a:endParaRPr lang="en-US"/>
          </a:p>
        </p:txBody>
      </p:sp>
    </p:spTree>
    <p:extLst>
      <p:ext uri="{BB962C8B-B14F-4D97-AF65-F5344CB8AC3E}">
        <p14:creationId xmlns:p14="http://schemas.microsoft.com/office/powerpoint/2010/main" val="3626068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Ideas on what your "constituents" would like to see happen on campus. In two weeks let Lauren know (can be very loose ideas, even just broad topic areas of something achievable within a year). What do you see us putting funding towards? </a:t>
            </a:r>
          </a:p>
        </p:txBody>
      </p:sp>
      <p:sp>
        <p:nvSpPr>
          <p:cNvPr id="4" name="Slide Number Placeholder 3"/>
          <p:cNvSpPr>
            <a:spLocks noGrp="1"/>
          </p:cNvSpPr>
          <p:nvPr>
            <p:ph type="sldNum" sz="quarter" idx="5"/>
          </p:nvPr>
        </p:nvSpPr>
        <p:spPr/>
        <p:txBody>
          <a:bodyPr/>
          <a:lstStyle/>
          <a:p>
            <a:fld id="{61063056-26BB-419E-B3C0-9F35A40957A6}" type="slidenum">
              <a:rPr lang="en-US" smtClean="0"/>
              <a:t>‹#›</a:t>
            </a:fld>
            <a:endParaRPr lang="en-US"/>
          </a:p>
        </p:txBody>
      </p:sp>
    </p:spTree>
    <p:extLst>
      <p:ext uri="{BB962C8B-B14F-4D97-AF65-F5344CB8AC3E}">
        <p14:creationId xmlns:p14="http://schemas.microsoft.com/office/powerpoint/2010/main" val="128847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8527" y="1747588"/>
            <a:ext cx="10354945" cy="51371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6" name="Holder 6"/>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5578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3" cstate="print"/>
          <a:stretch>
            <a:fillRect/>
          </a:stretch>
        </p:blipFill>
        <p:spPr>
          <a:xfrm>
            <a:off x="7330440" y="6161532"/>
            <a:ext cx="3032759" cy="234695"/>
          </a:xfrm>
          <a:prstGeom prst="rect">
            <a:avLst/>
          </a:prstGeom>
        </p:spPr>
      </p:pic>
      <p:sp>
        <p:nvSpPr>
          <p:cNvPr id="22" name="bg object 22"/>
          <p:cNvSpPr/>
          <p:nvPr/>
        </p:nvSpPr>
        <p:spPr>
          <a:xfrm>
            <a:off x="387095" y="1905000"/>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6" name="Holder 6"/>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7" name="Holder 7"/>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5" name="Holder 5"/>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3" cstate="print"/>
          <a:stretch>
            <a:fillRect/>
          </a:stretch>
        </p:blipFill>
        <p:spPr>
          <a:xfrm>
            <a:off x="7330440" y="6161532"/>
            <a:ext cx="3032759" cy="234695"/>
          </a:xfrm>
          <a:prstGeom prst="rect">
            <a:avLst/>
          </a:prstGeom>
        </p:spPr>
      </p:pic>
      <p:sp>
        <p:nvSpPr>
          <p:cNvPr id="22" name="bg object 22"/>
          <p:cNvSpPr/>
          <p:nvPr/>
        </p:nvSpPr>
        <p:spPr>
          <a:xfrm>
            <a:off x="359663" y="4602479"/>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4" name="Holder 4"/>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3649" y="2120587"/>
            <a:ext cx="10354705" cy="29238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7301" y="3830739"/>
            <a:ext cx="852740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9231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608025" y="440590"/>
            <a:ext cx="1149246" cy="200183"/>
          </a:xfrm>
        </p:spPr>
        <p:txBody>
          <a:bodyPr lIns="0" tIns="0" rIns="0" bIns="0"/>
          <a:lstStyle>
            <a:lvl1pPr>
              <a:defRPr sz="1301" b="1" i="0" u="heavy">
                <a:solidFill>
                  <a:srgbClr val="4B757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961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608025" y="440590"/>
            <a:ext cx="1149246" cy="200183"/>
          </a:xfrm>
        </p:spPr>
        <p:txBody>
          <a:bodyPr lIns="0" tIns="0" rIns="0" bIns="0"/>
          <a:lstStyle>
            <a:lvl1pPr>
              <a:defRPr sz="1301" b="1" i="0" u="heavy">
                <a:solidFill>
                  <a:srgbClr val="4B7570"/>
                </a:solidFill>
                <a:latin typeface="Times New Roman"/>
                <a:cs typeface="Times New Roman"/>
              </a:defRPr>
            </a:lvl1pPr>
          </a:lstStyle>
          <a:p>
            <a:endParaRPr/>
          </a:p>
        </p:txBody>
      </p:sp>
      <p:sp>
        <p:nvSpPr>
          <p:cNvPr id="3" name="Holder 3"/>
          <p:cNvSpPr>
            <a:spLocks noGrp="1"/>
          </p:cNvSpPr>
          <p:nvPr>
            <p:ph sz="half" idx="2"/>
          </p:nvPr>
        </p:nvSpPr>
        <p:spPr>
          <a:xfrm>
            <a:off x="609099" y="1573339"/>
            <a:ext cx="529917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3732" y="1573339"/>
            <a:ext cx="529917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8372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608025" y="440590"/>
            <a:ext cx="1149246" cy="200183"/>
          </a:xfrm>
        </p:spPr>
        <p:txBody>
          <a:bodyPr lIns="0" tIns="0" rIns="0" bIns="0"/>
          <a:lstStyle>
            <a:lvl1pPr>
              <a:defRPr sz="1301" b="1" i="0" u="heavy">
                <a:solidFill>
                  <a:srgbClr val="4B757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2235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8" cstate="print"/>
          <a:stretch>
            <a:fillRect/>
          </a:stretch>
        </p:blipFill>
        <p:spPr>
          <a:xfrm>
            <a:off x="7330440" y="6161532"/>
            <a:ext cx="3032759" cy="234695"/>
          </a:xfrm>
          <a:prstGeom prst="rect">
            <a:avLst/>
          </a:prstGeom>
        </p:spPr>
      </p:pic>
      <p:sp>
        <p:nvSpPr>
          <p:cNvPr id="2" name="Holder 2"/>
          <p:cNvSpPr>
            <a:spLocks noGrp="1"/>
          </p:cNvSpPr>
          <p:nvPr>
            <p:ph type="title"/>
          </p:nvPr>
        </p:nvSpPr>
        <p:spPr>
          <a:xfrm>
            <a:off x="797214" y="2559811"/>
            <a:ext cx="10597570" cy="1488439"/>
          </a:xfrm>
          <a:prstGeom prst="rect">
            <a:avLst/>
          </a:prstGeom>
        </p:spPr>
        <p:txBody>
          <a:bodyPr wrap="square" lIns="0" tIns="0" rIns="0" bIns="0">
            <a:spAutoFit/>
          </a:bodyPr>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07392" y="6179395"/>
            <a:ext cx="1016000" cy="208914"/>
          </a:xfrm>
          <a:prstGeom prst="rect">
            <a:avLst/>
          </a:prstGeom>
        </p:spPr>
        <p:txBody>
          <a:bodyPr wrap="square" lIns="0" tIns="0" rIns="0" bIns="0">
            <a:spAutoFit/>
          </a:bodyPr>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6" name="Holder 6"/>
          <p:cNvSpPr>
            <a:spLocks noGrp="1"/>
          </p:cNvSpPr>
          <p:nvPr>
            <p:ph type="sldNum" sz="quarter" idx="7"/>
          </p:nvPr>
        </p:nvSpPr>
        <p:spPr>
          <a:xfrm>
            <a:off x="11126839" y="5714665"/>
            <a:ext cx="352425" cy="633729"/>
          </a:xfrm>
          <a:prstGeom prst="rect">
            <a:avLst/>
          </a:prstGeom>
        </p:spPr>
        <p:txBody>
          <a:bodyPr wrap="square" lIns="0" tIns="0" rIns="0" bIns="0">
            <a:spAutoFit/>
          </a:bodyPr>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608025" y="440590"/>
            <a:ext cx="1149246" cy="292388"/>
          </a:xfrm>
          <a:prstGeom prst="rect">
            <a:avLst/>
          </a:prstGeom>
        </p:spPr>
        <p:txBody>
          <a:bodyPr wrap="square" lIns="0" tIns="0" rIns="0" bIns="0">
            <a:spAutoFit/>
          </a:bodyPr>
          <a:lstStyle>
            <a:lvl1pPr>
              <a:defRPr sz="1900" b="1" i="0" u="heavy">
                <a:solidFill>
                  <a:srgbClr val="4B7570"/>
                </a:solidFill>
                <a:latin typeface="Times New Roman"/>
                <a:cs typeface="Times New Roman"/>
              </a:defRPr>
            </a:lvl1pPr>
          </a:lstStyle>
          <a:p>
            <a:endParaRPr/>
          </a:p>
        </p:txBody>
      </p:sp>
      <p:sp>
        <p:nvSpPr>
          <p:cNvPr id="3" name="Holder 3"/>
          <p:cNvSpPr>
            <a:spLocks noGrp="1"/>
          </p:cNvSpPr>
          <p:nvPr>
            <p:ph type="body" idx="1"/>
          </p:nvPr>
        </p:nvSpPr>
        <p:spPr>
          <a:xfrm>
            <a:off x="1286937" y="1812612"/>
            <a:ext cx="9608130"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1882" y="6361763"/>
            <a:ext cx="389824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100" y="6361763"/>
            <a:ext cx="2801861"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10/25/2021</a:t>
            </a:fld>
            <a:endParaRPr lang="en-US"/>
          </a:p>
        </p:txBody>
      </p:sp>
      <p:sp>
        <p:nvSpPr>
          <p:cNvPr id="6" name="Holder 6"/>
          <p:cNvSpPr>
            <a:spLocks noGrp="1"/>
          </p:cNvSpPr>
          <p:nvPr>
            <p:ph type="sldNum" sz="quarter" idx="7"/>
          </p:nvPr>
        </p:nvSpPr>
        <p:spPr>
          <a:xfrm>
            <a:off x="8771045" y="6361763"/>
            <a:ext cx="2801861"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8507489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313091">
        <a:defRPr>
          <a:latin typeface="+mn-lt"/>
          <a:ea typeface="+mn-ea"/>
          <a:cs typeface="+mn-cs"/>
        </a:defRPr>
      </a:lvl2pPr>
      <a:lvl3pPr marL="626181">
        <a:defRPr>
          <a:latin typeface="+mn-lt"/>
          <a:ea typeface="+mn-ea"/>
          <a:cs typeface="+mn-cs"/>
        </a:defRPr>
      </a:lvl3pPr>
      <a:lvl4pPr marL="939272">
        <a:defRPr>
          <a:latin typeface="+mn-lt"/>
          <a:ea typeface="+mn-ea"/>
          <a:cs typeface="+mn-cs"/>
        </a:defRPr>
      </a:lvl4pPr>
      <a:lvl5pPr marL="1252362">
        <a:defRPr>
          <a:latin typeface="+mn-lt"/>
          <a:ea typeface="+mn-ea"/>
          <a:cs typeface="+mn-cs"/>
        </a:defRPr>
      </a:lvl5pPr>
      <a:lvl6pPr marL="1565453">
        <a:defRPr>
          <a:latin typeface="+mn-lt"/>
          <a:ea typeface="+mn-ea"/>
          <a:cs typeface="+mn-cs"/>
        </a:defRPr>
      </a:lvl6pPr>
      <a:lvl7pPr marL="1878543">
        <a:defRPr>
          <a:latin typeface="+mn-lt"/>
          <a:ea typeface="+mn-ea"/>
          <a:cs typeface="+mn-cs"/>
        </a:defRPr>
      </a:lvl7pPr>
      <a:lvl8pPr marL="2191634">
        <a:defRPr>
          <a:latin typeface="+mn-lt"/>
          <a:ea typeface="+mn-ea"/>
          <a:cs typeface="+mn-cs"/>
        </a:defRPr>
      </a:lvl8pPr>
      <a:lvl9pPr marL="2504724">
        <a:defRPr>
          <a:latin typeface="+mn-lt"/>
          <a:ea typeface="+mn-ea"/>
          <a:cs typeface="+mn-cs"/>
        </a:defRPr>
      </a:lvl9pPr>
    </p:bodyStyle>
    <p:otherStyle>
      <a:lvl1pPr marL="0">
        <a:defRPr>
          <a:latin typeface="+mn-lt"/>
          <a:ea typeface="+mn-ea"/>
          <a:cs typeface="+mn-cs"/>
        </a:defRPr>
      </a:lvl1pPr>
      <a:lvl2pPr marL="313091">
        <a:defRPr>
          <a:latin typeface="+mn-lt"/>
          <a:ea typeface="+mn-ea"/>
          <a:cs typeface="+mn-cs"/>
        </a:defRPr>
      </a:lvl2pPr>
      <a:lvl3pPr marL="626181">
        <a:defRPr>
          <a:latin typeface="+mn-lt"/>
          <a:ea typeface="+mn-ea"/>
          <a:cs typeface="+mn-cs"/>
        </a:defRPr>
      </a:lvl3pPr>
      <a:lvl4pPr marL="939272">
        <a:defRPr>
          <a:latin typeface="+mn-lt"/>
          <a:ea typeface="+mn-ea"/>
          <a:cs typeface="+mn-cs"/>
        </a:defRPr>
      </a:lvl4pPr>
      <a:lvl5pPr marL="1252362">
        <a:defRPr>
          <a:latin typeface="+mn-lt"/>
          <a:ea typeface="+mn-ea"/>
          <a:cs typeface="+mn-cs"/>
        </a:defRPr>
      </a:lvl5pPr>
      <a:lvl6pPr marL="1565453">
        <a:defRPr>
          <a:latin typeface="+mn-lt"/>
          <a:ea typeface="+mn-ea"/>
          <a:cs typeface="+mn-cs"/>
        </a:defRPr>
      </a:lvl6pPr>
      <a:lvl7pPr marL="1878543">
        <a:defRPr>
          <a:latin typeface="+mn-lt"/>
          <a:ea typeface="+mn-ea"/>
          <a:cs typeface="+mn-cs"/>
        </a:defRPr>
      </a:lvl7pPr>
      <a:lvl8pPr marL="2191634">
        <a:defRPr>
          <a:latin typeface="+mn-lt"/>
          <a:ea typeface="+mn-ea"/>
          <a:cs typeface="+mn-cs"/>
        </a:defRPr>
      </a:lvl8pPr>
      <a:lvl9pPr marL="250472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92074" y="928097"/>
            <a:ext cx="9146707" cy="751488"/>
          </a:xfrm>
          <a:prstGeom prst="rect">
            <a:avLst/>
          </a:prstGeom>
        </p:spPr>
        <p:txBody>
          <a:bodyPr vert="horz" wrap="square" lIns="0" tIns="12700" rIns="0" bIns="0" rtlCol="0" anchor="t">
            <a:spAutoFit/>
          </a:bodyPr>
          <a:lstStyle/>
          <a:p>
            <a:pPr marL="12700">
              <a:spcBef>
                <a:spcPts val="100"/>
              </a:spcBef>
            </a:pPr>
            <a:r>
              <a:rPr lang="en-US" sz="4800" b="1" spc="495" dirty="0">
                <a:solidFill>
                  <a:srgbClr val="FFFFFF"/>
                </a:solidFill>
                <a:latin typeface="Century Gothic"/>
                <a:cs typeface="Century Gothic"/>
              </a:rPr>
              <a:t>Sustainability Committee</a:t>
            </a:r>
            <a:endParaRPr sz="4800" dirty="0">
              <a:latin typeface="Century Gothic"/>
              <a:cs typeface="Century Gothic"/>
            </a:endParaRPr>
          </a:p>
        </p:txBody>
      </p:sp>
      <p:sp>
        <p:nvSpPr>
          <p:cNvPr id="3" name="object 3"/>
          <p:cNvSpPr txBox="1"/>
          <p:nvPr/>
        </p:nvSpPr>
        <p:spPr>
          <a:xfrm>
            <a:off x="914400" y="5181600"/>
            <a:ext cx="5979795" cy="330835"/>
          </a:xfrm>
          <a:prstGeom prst="rect">
            <a:avLst/>
          </a:prstGeom>
        </p:spPr>
        <p:txBody>
          <a:bodyPr vert="horz" wrap="square" lIns="0" tIns="12700" rIns="0" bIns="0" rtlCol="0">
            <a:spAutoFit/>
          </a:bodyPr>
          <a:lstStyle/>
          <a:p>
            <a:pPr marL="12700">
              <a:lnSpc>
                <a:spcPct val="100000"/>
              </a:lnSpc>
              <a:spcBef>
                <a:spcPts val="100"/>
              </a:spcBef>
            </a:pPr>
            <a:r>
              <a:rPr lang="en-US" sz="2000" spc="45" dirty="0">
                <a:solidFill>
                  <a:srgbClr val="FFFFFF"/>
                </a:solidFill>
                <a:latin typeface="Trebuchet MS"/>
                <a:cs typeface="Trebuchet MS"/>
              </a:rPr>
              <a:t>October 25, 2021</a:t>
            </a:r>
            <a:endParaRPr sz="2000" dirty="0">
              <a:latin typeface="Trebuchet MS"/>
              <a:cs typeface="Trebuchet MS"/>
            </a:endParaRPr>
          </a:p>
        </p:txBody>
      </p:sp>
      <p:sp>
        <p:nvSpPr>
          <p:cNvPr id="8" name="TextBox 7">
            <a:extLst>
              <a:ext uri="{FF2B5EF4-FFF2-40B4-BE49-F238E27FC236}">
                <a16:creationId xmlns:a16="http://schemas.microsoft.com/office/drawing/2014/main" id="{642D1607-3E20-43BE-9D25-3D495834FD8F}"/>
              </a:ext>
            </a:extLst>
          </p:cNvPr>
          <p:cNvSpPr txBox="1"/>
          <p:nvPr/>
        </p:nvSpPr>
        <p:spPr>
          <a:xfrm>
            <a:off x="792074" y="2590800"/>
            <a:ext cx="10003882" cy="1779974"/>
          </a:xfrm>
          <a:prstGeom prst="rect">
            <a:avLst/>
          </a:prstGeom>
          <a:noFill/>
        </p:spPr>
        <p:txBody>
          <a:bodyPr wrap="square">
            <a:spAutoFit/>
          </a:bodyPr>
          <a:lstStyle/>
          <a:p>
            <a:pPr marL="12700">
              <a:lnSpc>
                <a:spcPct val="100000"/>
              </a:lnSpc>
              <a:spcBef>
                <a:spcPts val="100"/>
              </a:spcBef>
            </a:pPr>
            <a:r>
              <a:rPr lang="en-US" sz="1800" i="1" spc="-55" dirty="0">
                <a:solidFill>
                  <a:srgbClr val="FFFFFF"/>
                </a:solidFill>
                <a:latin typeface="Trebuchet MS"/>
                <a:cs typeface="Trebuchet MS"/>
              </a:rPr>
              <a:t>Scripps promotes awareness of women’s roles and responsibilities for human rights and the sustainability of life on this planet.</a:t>
            </a:r>
          </a:p>
          <a:p>
            <a:pPr marL="12700">
              <a:lnSpc>
                <a:spcPct val="100000"/>
              </a:lnSpc>
              <a:spcBef>
                <a:spcPts val="100"/>
              </a:spcBef>
            </a:pPr>
            <a:endParaRPr lang="en-US" sz="1800" i="1" spc="-55" dirty="0">
              <a:solidFill>
                <a:srgbClr val="FFFFFF"/>
              </a:solidFill>
              <a:latin typeface="Trebuchet MS"/>
              <a:cs typeface="Trebuchet MS"/>
            </a:endParaRPr>
          </a:p>
          <a:p>
            <a:pPr marL="12700">
              <a:lnSpc>
                <a:spcPct val="100000"/>
              </a:lnSpc>
              <a:spcBef>
                <a:spcPts val="100"/>
              </a:spcBef>
            </a:pPr>
            <a:r>
              <a:rPr lang="en-US" sz="1800" i="1" spc="-55" dirty="0">
                <a:solidFill>
                  <a:srgbClr val="FFFFFF"/>
                </a:solidFill>
                <a:latin typeface="Trebuchet MS"/>
                <a:cs typeface="Trebuchet MS"/>
              </a:rPr>
              <a:t>The Committee shall seek to educate, challenge and encourage students, faculty and staff to advocate for the behavioral and social changes necessary to improve the environmental health of our community and our world.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782427"/>
            <a:ext cx="10055862" cy="751488"/>
          </a:xfrm>
          <a:prstGeom prst="rect">
            <a:avLst/>
          </a:prstGeom>
        </p:spPr>
        <p:txBody>
          <a:bodyPr vert="horz" wrap="square" lIns="0" tIns="12700" rIns="0" bIns="0" rtlCol="0">
            <a:spAutoFit/>
          </a:bodyPr>
          <a:lstStyle/>
          <a:p>
            <a:pPr marL="12700">
              <a:lnSpc>
                <a:spcPct val="100000"/>
              </a:lnSpc>
              <a:spcBef>
                <a:spcPts val="100"/>
              </a:spcBef>
            </a:pPr>
            <a:r>
              <a:rPr lang="en-US" sz="4800" spc="495" dirty="0">
                <a:solidFill>
                  <a:srgbClr val="FFFFFF"/>
                </a:solidFill>
              </a:rPr>
              <a:t>Sustainability Initiative Fund</a:t>
            </a:r>
            <a:endParaRPr sz="4800" dirty="0"/>
          </a:p>
        </p:txBody>
      </p:sp>
      <p:sp>
        <p:nvSpPr>
          <p:cNvPr id="5" name="object 5"/>
          <p:cNvSpPr txBox="1">
            <a:spLocks noGrp="1"/>
          </p:cNvSpPr>
          <p:nvPr>
            <p:ph type="sldNum" sz="quarter" idx="7"/>
          </p:nvPr>
        </p:nvSpPr>
        <p:spPr>
          <a:xfrm>
            <a:off x="11126839" y="5714665"/>
            <a:ext cx="607961"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10</a:t>
            </a:fld>
            <a:endParaRPr dirty="0"/>
          </a:p>
        </p:txBody>
      </p:sp>
      <p:sp>
        <p:nvSpPr>
          <p:cNvPr id="6" name="object 6"/>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t>9/29/2021</a:t>
            </a:r>
            <a:r>
              <a:rPr spc="-70" dirty="0"/>
              <a:t> </a:t>
            </a:r>
          </a:p>
        </p:txBody>
      </p:sp>
      <p:sp>
        <p:nvSpPr>
          <p:cNvPr id="3" name="object 3"/>
          <p:cNvSpPr txBox="1"/>
          <p:nvPr/>
        </p:nvSpPr>
        <p:spPr>
          <a:xfrm>
            <a:off x="707392" y="1752600"/>
            <a:ext cx="9370062" cy="3525068"/>
          </a:xfrm>
          <a:prstGeom prst="rect">
            <a:avLst/>
          </a:prstGeom>
        </p:spPr>
        <p:txBody>
          <a:bodyPr vert="horz" wrap="square" lIns="0" tIns="13335" rIns="0" bIns="0" rtlCol="0" anchor="t">
            <a:spAutoFit/>
          </a:bodyPr>
          <a:lstStyle/>
          <a:p>
            <a:pPr marL="241300" indent="-228600">
              <a:lnSpc>
                <a:spcPct val="150000"/>
              </a:lnSpc>
              <a:spcBef>
                <a:spcPts val="105"/>
              </a:spcBef>
              <a:buFont typeface="Arial"/>
              <a:buChar char="•"/>
              <a:tabLst>
                <a:tab pos="241300" algn="l"/>
              </a:tabLst>
            </a:pPr>
            <a:r>
              <a:rPr lang="en-US" sz="2800" spc="30" dirty="0">
                <a:solidFill>
                  <a:srgbClr val="FFFFFF"/>
                </a:solidFill>
                <a:latin typeface="Trebuchet MS"/>
                <a:cs typeface="Trebuchet MS"/>
              </a:rPr>
              <a:t>Current use:</a:t>
            </a:r>
            <a:endParaRPr lang="en-US"/>
          </a:p>
          <a:p>
            <a:pPr marL="698500" lvl="1" indent="-228600">
              <a:lnSpc>
                <a:spcPct val="150000"/>
              </a:lnSpc>
              <a:spcBef>
                <a:spcPts val="105"/>
              </a:spcBef>
              <a:buFont typeface="Arial"/>
              <a:buChar char="•"/>
              <a:tabLst>
                <a:tab pos="241300" algn="l"/>
              </a:tabLst>
            </a:pPr>
            <a:r>
              <a:rPr lang="en-US" sz="2800" spc="30" dirty="0">
                <a:solidFill>
                  <a:srgbClr val="FFFFFF"/>
                </a:solidFill>
                <a:latin typeface="Trebuchet MS"/>
                <a:cs typeface="Trebuchet MS"/>
              </a:rPr>
              <a:t>Fund two student garden workers </a:t>
            </a:r>
          </a:p>
          <a:p>
            <a:pPr marL="698500" lvl="1" indent="-228600">
              <a:lnSpc>
                <a:spcPct val="150000"/>
              </a:lnSpc>
              <a:spcBef>
                <a:spcPts val="105"/>
              </a:spcBef>
              <a:buFont typeface="Arial"/>
              <a:buChar char="•"/>
              <a:tabLst>
                <a:tab pos="241300" algn="l"/>
              </a:tabLst>
            </a:pPr>
            <a:r>
              <a:rPr lang="en-US" sz="2800" spc="30" dirty="0">
                <a:solidFill>
                  <a:srgbClr val="FFFFFF"/>
                </a:solidFill>
                <a:latin typeface="Trebuchet MS"/>
                <a:cs typeface="Trebuchet MS"/>
              </a:rPr>
              <a:t>Fund Sustainability Assistant </a:t>
            </a:r>
          </a:p>
          <a:p>
            <a:pPr marL="698500" lvl="1" indent="-228600">
              <a:lnSpc>
                <a:spcPct val="150000"/>
              </a:lnSpc>
              <a:spcBef>
                <a:spcPts val="105"/>
              </a:spcBef>
              <a:buFont typeface="Arial"/>
              <a:buChar char="•"/>
              <a:tabLst>
                <a:tab pos="241300" algn="l"/>
              </a:tabLst>
            </a:pPr>
            <a:r>
              <a:rPr lang="en-US" sz="2800" spc="30" dirty="0">
                <a:solidFill>
                  <a:srgbClr val="FFFFFF"/>
                </a:solidFill>
                <a:latin typeface="Trebuchet MS"/>
                <a:cs typeface="Trebuchet MS"/>
              </a:rPr>
              <a:t>Second Nature and AASHE membership</a:t>
            </a:r>
            <a:endParaRPr sz="2800" dirty="0">
              <a:latin typeface="Trebuchet MS"/>
              <a:cs typeface="Trebuchet MS"/>
            </a:endParaRPr>
          </a:p>
          <a:p>
            <a:pPr marL="241300" indent="-228600">
              <a:lnSpc>
                <a:spcPct val="150000"/>
              </a:lnSpc>
              <a:spcBef>
                <a:spcPts val="2530"/>
              </a:spcBef>
              <a:buFont typeface="Arial,Sans-Serif"/>
              <a:buChar char="•"/>
              <a:tabLst>
                <a:tab pos="241300" algn="l"/>
              </a:tabLst>
            </a:pPr>
            <a:endParaRPr lang="en-US" sz="2800" spc="30" dirty="0">
              <a:solidFill>
                <a:srgbClr val="FFFFFF"/>
              </a:solidFill>
              <a:latin typeface="Trebuchet MS"/>
              <a:cs typeface="Calibri"/>
            </a:endParaRPr>
          </a:p>
        </p:txBody>
      </p:sp>
      <p:sp>
        <p:nvSpPr>
          <p:cNvPr id="4" name="object 4"/>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M</a:t>
            </a:r>
            <a:r>
              <a:rPr sz="1200" b="1" spc="-35" dirty="0">
                <a:solidFill>
                  <a:srgbClr val="FFFFFF"/>
                </a:solidFill>
                <a:latin typeface="Century Gothic"/>
                <a:cs typeface="Century Gothic"/>
              </a:rPr>
              <a:t> </a:t>
            </a:r>
            <a:r>
              <a:rPr sz="1200" b="1" dirty="0">
                <a:solidFill>
                  <a:srgbClr val="FFFFFF"/>
                </a:solidFill>
                <a:latin typeface="Century Gothic"/>
                <a:cs typeface="Century Gothic"/>
              </a:rPr>
              <a:t>P</a:t>
            </a:r>
            <a:r>
              <a:rPr sz="1200" b="1" spc="-40" dirty="0">
                <a:solidFill>
                  <a:srgbClr val="FFFFFF"/>
                </a:solidFill>
                <a:latin typeface="Century Gothic"/>
                <a:cs typeface="Century Gothic"/>
              </a:rPr>
              <a:t> </a:t>
            </a:r>
            <a:r>
              <a:rPr sz="1200" b="1" dirty="0">
                <a:solidFill>
                  <a:srgbClr val="FFFFFF"/>
                </a:solidFill>
                <a:latin typeface="Century Gothic"/>
                <a:cs typeface="Century Gothic"/>
              </a:rPr>
              <a:t>L</a:t>
            </a:r>
            <a:r>
              <a:rPr sz="1200" b="1" spc="-25" dirty="0">
                <a:solidFill>
                  <a:srgbClr val="FFFFFF"/>
                </a:solidFill>
                <a:latin typeface="Century Gothic"/>
                <a:cs typeface="Century Gothic"/>
              </a:rPr>
              <a:t> </a:t>
            </a:r>
            <a:r>
              <a:rPr sz="1200" b="1" dirty="0">
                <a:solidFill>
                  <a:srgbClr val="FFFFFF"/>
                </a:solidFill>
                <a:latin typeface="Century Gothic"/>
                <a:cs typeface="Century Gothic"/>
              </a:rPr>
              <a:t>A</a:t>
            </a:r>
            <a:r>
              <a:rPr sz="1200" b="1" spc="-130" dirty="0">
                <a:solidFill>
                  <a:srgbClr val="FFFFFF"/>
                </a:solidFill>
                <a:latin typeface="Century Gothic"/>
                <a:cs typeface="Century Gothic"/>
              </a:rPr>
              <a:t> </a:t>
            </a: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dirty="0">
                <a:solidFill>
                  <a:srgbClr val="FFFFFF"/>
                </a:solidFill>
                <a:latin typeface="Century Gothic"/>
                <a:cs typeface="Century Gothic"/>
              </a:rPr>
              <a:t>E </a:t>
            </a:r>
            <a:r>
              <a:rPr sz="1200" b="1" spc="150" dirty="0">
                <a:solidFill>
                  <a:srgbClr val="FFFFFF"/>
                </a:solidFill>
                <a:latin typeface="Century Gothic"/>
                <a:cs typeface="Century Gothic"/>
              </a:rPr>
              <a:t> </a:t>
            </a:r>
            <a:r>
              <a:rPr sz="1200" b="1" dirty="0">
                <a:solidFill>
                  <a:srgbClr val="FFFFFF"/>
                </a:solidFill>
                <a:latin typeface="Century Gothic"/>
                <a:cs typeface="Century Gothic"/>
              </a:rPr>
              <a:t>D</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I</a:t>
            </a:r>
            <a:r>
              <a:rPr sz="1200" b="1" spc="-30" dirty="0">
                <a:solidFill>
                  <a:srgbClr val="FFFFFF"/>
                </a:solidFill>
                <a:latin typeface="Century Gothic"/>
                <a:cs typeface="Century Gothic"/>
              </a:rPr>
              <a:t> </a:t>
            </a:r>
            <a:r>
              <a:rPr sz="1200" b="1" dirty="0">
                <a:solidFill>
                  <a:srgbClr val="FFFFFF"/>
                </a:solidFill>
                <a:latin typeface="Century Gothic"/>
                <a:cs typeface="Century Gothic"/>
              </a:rPr>
              <a:t>S</a:t>
            </a:r>
            <a:r>
              <a:rPr sz="1200" b="1" spc="-40" dirty="0">
                <a:solidFill>
                  <a:srgbClr val="FFFFFF"/>
                </a:solidFill>
                <a:latin typeface="Century Gothic"/>
                <a:cs typeface="Century Gothic"/>
              </a:rPr>
              <a:t> </a:t>
            </a:r>
            <a:r>
              <a:rPr sz="1200" b="1" dirty="0">
                <a:solidFill>
                  <a:srgbClr val="FFFFFF"/>
                </a:solidFill>
                <a:latin typeface="Century Gothic"/>
                <a:cs typeface="Century Gothic"/>
              </a:rPr>
              <a:t>G</a:t>
            </a:r>
            <a:r>
              <a:rPr sz="1200" b="1" spc="-40" dirty="0">
                <a:solidFill>
                  <a:srgbClr val="FFFFFF"/>
                </a:solidFill>
                <a:latin typeface="Century Gothic"/>
                <a:cs typeface="Century Gothic"/>
              </a:rPr>
              <a:t> </a:t>
            </a:r>
            <a:r>
              <a:rPr sz="1200" b="1" dirty="0">
                <a:solidFill>
                  <a:srgbClr val="FFFFFF"/>
                </a:solidFill>
                <a:latin typeface="Century Gothic"/>
                <a:cs typeface="Century Gothic"/>
              </a:rPr>
              <a:t>N </a:t>
            </a:r>
            <a:r>
              <a:rPr sz="1200" b="1" spc="155" dirty="0">
                <a:solidFill>
                  <a:srgbClr val="FFFFFF"/>
                </a:solidFill>
                <a:latin typeface="Century Gothic"/>
                <a:cs typeface="Century Gothic"/>
              </a:rPr>
              <a:t> </a:t>
            </a:r>
            <a:r>
              <a:rPr sz="1200" b="1" dirty="0">
                <a:solidFill>
                  <a:srgbClr val="FFFFFF"/>
                </a:solidFill>
                <a:latin typeface="Century Gothic"/>
                <a:cs typeface="Century Gothic"/>
              </a:rPr>
              <a:t>3</a:t>
            </a:r>
            <a:endParaRPr sz="1200">
              <a:latin typeface="Century Gothic"/>
              <a:cs typeface="Century Gothic"/>
            </a:endParaRPr>
          </a:p>
        </p:txBody>
      </p:sp>
    </p:spTree>
    <p:extLst>
      <p:ext uri="{BB962C8B-B14F-4D97-AF65-F5344CB8AC3E}">
        <p14:creationId xmlns:p14="http://schemas.microsoft.com/office/powerpoint/2010/main" val="228919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782427"/>
            <a:ext cx="10055862" cy="751488"/>
          </a:xfrm>
          <a:prstGeom prst="rect">
            <a:avLst/>
          </a:prstGeom>
        </p:spPr>
        <p:txBody>
          <a:bodyPr vert="horz" wrap="square" lIns="0" tIns="12700" rIns="0" bIns="0" rtlCol="0" anchor="t">
            <a:spAutoFit/>
          </a:bodyPr>
          <a:lstStyle/>
          <a:p>
            <a:pPr marL="12700">
              <a:spcBef>
                <a:spcPts val="100"/>
              </a:spcBef>
            </a:pPr>
            <a:r>
              <a:rPr lang="en-US" sz="4800" spc="495" dirty="0">
                <a:solidFill>
                  <a:srgbClr val="FFFFFF"/>
                </a:solidFill>
              </a:rPr>
              <a:t>Other Funding Ideas</a:t>
            </a:r>
            <a:endParaRPr lang="en-US" dirty="0"/>
          </a:p>
        </p:txBody>
      </p:sp>
      <p:sp>
        <p:nvSpPr>
          <p:cNvPr id="5" name="object 5"/>
          <p:cNvSpPr txBox="1">
            <a:spLocks noGrp="1"/>
          </p:cNvSpPr>
          <p:nvPr>
            <p:ph type="sldNum" sz="quarter" idx="7"/>
          </p:nvPr>
        </p:nvSpPr>
        <p:spPr>
          <a:xfrm>
            <a:off x="11126839" y="5714665"/>
            <a:ext cx="607961"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11</a:t>
            </a:fld>
            <a:endParaRPr dirty="0"/>
          </a:p>
        </p:txBody>
      </p:sp>
      <p:sp>
        <p:nvSpPr>
          <p:cNvPr id="3" name="object 3"/>
          <p:cNvSpPr txBox="1"/>
          <p:nvPr/>
        </p:nvSpPr>
        <p:spPr>
          <a:xfrm>
            <a:off x="707392" y="1752600"/>
            <a:ext cx="9370062" cy="3450304"/>
          </a:xfrm>
          <a:prstGeom prst="rect">
            <a:avLst/>
          </a:prstGeom>
        </p:spPr>
        <p:txBody>
          <a:bodyPr vert="horz" wrap="square" lIns="0" tIns="13335" rIns="0" bIns="0" rtlCol="0" anchor="t">
            <a:spAutoFit/>
          </a:bodyPr>
          <a:lstStyle/>
          <a:p>
            <a:pPr marL="12700">
              <a:lnSpc>
                <a:spcPct val="100000"/>
              </a:lnSpc>
              <a:spcBef>
                <a:spcPts val="105"/>
              </a:spcBef>
              <a:tabLst>
                <a:tab pos="241300" algn="l"/>
              </a:tabLst>
            </a:pPr>
            <a:endParaRPr lang="en-US" sz="2800" spc="30" dirty="0">
              <a:solidFill>
                <a:srgbClr val="FFFFFF"/>
              </a:solidFill>
              <a:latin typeface="Trebuchet MS"/>
            </a:endParaRPr>
          </a:p>
          <a:p>
            <a:pPr marL="241300" indent="-228600">
              <a:spcBef>
                <a:spcPts val="2530"/>
              </a:spcBef>
              <a:buFont typeface="Arial,Sans-Serif"/>
              <a:buChar char="•"/>
              <a:tabLst>
                <a:tab pos="241300" algn="l"/>
              </a:tabLst>
            </a:pPr>
            <a:r>
              <a:rPr lang="en-US" sz="2800" spc="30" dirty="0">
                <a:solidFill>
                  <a:srgbClr val="FFFFFF"/>
                </a:solidFill>
                <a:latin typeface="Trebuchet MS"/>
                <a:cs typeface="+mn-lt"/>
              </a:rPr>
              <a:t>Dedicated funding for student positions</a:t>
            </a:r>
            <a:endParaRPr lang="en-US" sz="2800" spc="30" dirty="0">
              <a:ea typeface="+mn-lt"/>
              <a:cs typeface="+mn-lt"/>
            </a:endParaRPr>
          </a:p>
          <a:p>
            <a:pPr marL="241300" indent="-228600">
              <a:spcBef>
                <a:spcPts val="2530"/>
              </a:spcBef>
              <a:buFont typeface="Arial"/>
              <a:buChar char="•"/>
              <a:tabLst>
                <a:tab pos="241300" algn="l"/>
              </a:tabLst>
            </a:pPr>
            <a:r>
              <a:rPr lang="en-US" sz="2800" spc="30" dirty="0">
                <a:solidFill>
                  <a:srgbClr val="FFFFFF"/>
                </a:solidFill>
                <a:latin typeface="Trebuchet MS"/>
                <a:cs typeface="Trebuchet MS"/>
              </a:rPr>
              <a:t>Green Revolving Fund</a:t>
            </a:r>
            <a:endParaRPr lang="en-US" sz="2800" dirty="0">
              <a:solidFill>
                <a:srgbClr val="000000"/>
              </a:solidFill>
              <a:latin typeface="Trebuchet MS"/>
              <a:cs typeface="Trebuchet MS"/>
            </a:endParaRPr>
          </a:p>
          <a:p>
            <a:pPr marL="698500" lvl="1" indent="-228600">
              <a:spcBef>
                <a:spcPts val="2530"/>
              </a:spcBef>
              <a:buFont typeface="Arial"/>
              <a:buChar char="•"/>
              <a:tabLst>
                <a:tab pos="241300" algn="l"/>
              </a:tabLst>
            </a:pPr>
            <a:r>
              <a:rPr lang="en-US" sz="2800" spc="30" dirty="0">
                <a:solidFill>
                  <a:srgbClr val="FFFFFF"/>
                </a:solidFill>
                <a:latin typeface="Trebuchet MS"/>
                <a:cs typeface="Trebuchet MS"/>
              </a:rPr>
              <a:t>Interest from Business Affairs leadership</a:t>
            </a:r>
          </a:p>
          <a:p>
            <a:pPr marL="698500" lvl="1" indent="-228600">
              <a:spcBef>
                <a:spcPts val="2530"/>
              </a:spcBef>
              <a:buFont typeface="Arial"/>
              <a:buChar char="•"/>
              <a:tabLst>
                <a:tab pos="241300" algn="l"/>
              </a:tabLst>
            </a:pPr>
            <a:endParaRPr lang="en-US" sz="2800" spc="30" dirty="0">
              <a:solidFill>
                <a:srgbClr val="FFFFFF"/>
              </a:solidFill>
              <a:latin typeface="Trebuchet MS"/>
              <a:cs typeface="Trebuchet MS"/>
            </a:endParaRPr>
          </a:p>
        </p:txBody>
      </p:sp>
    </p:spTree>
    <p:extLst>
      <p:ext uri="{BB962C8B-B14F-4D97-AF65-F5344CB8AC3E}">
        <p14:creationId xmlns:p14="http://schemas.microsoft.com/office/powerpoint/2010/main" val="843708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725942"/>
            <a:ext cx="4456430" cy="756920"/>
          </a:xfrm>
          <a:prstGeom prst="rect">
            <a:avLst/>
          </a:prstGeom>
        </p:spPr>
        <p:txBody>
          <a:bodyPr vert="horz" wrap="square" lIns="0" tIns="12700" rIns="0" bIns="0" rtlCol="0" anchor="t">
            <a:spAutoFit/>
          </a:bodyPr>
          <a:lstStyle/>
          <a:p>
            <a:pPr marL="12700">
              <a:spcBef>
                <a:spcPts val="100"/>
              </a:spcBef>
            </a:pPr>
            <a:r>
              <a:rPr lang="en-US" sz="4800" spc="495" dirty="0">
                <a:solidFill>
                  <a:srgbClr val="FFFFFF"/>
                </a:solidFill>
              </a:rPr>
              <a:t>NEXT STEPS </a:t>
            </a:r>
            <a:endParaRPr lang="en-US" dirty="0"/>
          </a:p>
        </p:txBody>
      </p:sp>
      <p:sp>
        <p:nvSpPr>
          <p:cNvPr id="5" name="object 5"/>
          <p:cNvSpPr txBox="1">
            <a:spLocks noGrp="1"/>
          </p:cNvSpPr>
          <p:nvPr>
            <p:ph type="sldNum" sz="quarter" idx="7"/>
          </p:nvPr>
        </p:nvSpPr>
        <p:spPr>
          <a:xfrm>
            <a:off x="10839969" y="5714665"/>
            <a:ext cx="639295"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12</a:t>
            </a:fld>
            <a:endParaRPr dirty="0"/>
          </a:p>
        </p:txBody>
      </p:sp>
      <p:sp>
        <p:nvSpPr>
          <p:cNvPr id="6" name="object 6"/>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t>9/29/2021</a:t>
            </a:r>
            <a:r>
              <a:rPr spc="-70" dirty="0"/>
              <a:t> </a:t>
            </a:r>
          </a:p>
        </p:txBody>
      </p:sp>
      <p:sp>
        <p:nvSpPr>
          <p:cNvPr id="3" name="object 3"/>
          <p:cNvSpPr txBox="1"/>
          <p:nvPr/>
        </p:nvSpPr>
        <p:spPr>
          <a:xfrm>
            <a:off x="916938" y="1711750"/>
            <a:ext cx="9333198" cy="4571123"/>
          </a:xfrm>
          <a:prstGeom prst="rect">
            <a:avLst/>
          </a:prstGeom>
        </p:spPr>
        <p:txBody>
          <a:bodyPr vert="horz" wrap="square" lIns="0" tIns="13335" rIns="0" bIns="0" rtlCol="0" anchor="t">
            <a:spAutoFit/>
          </a:bodyPr>
          <a:lstStyle/>
          <a:p>
            <a:pPr marL="241300" indent="-228600">
              <a:spcBef>
                <a:spcPts val="105"/>
              </a:spcBef>
              <a:buFont typeface="Arial"/>
              <a:buChar char="•"/>
              <a:tabLst>
                <a:tab pos="241300" algn="l"/>
              </a:tabLst>
            </a:pPr>
            <a:r>
              <a:rPr lang="en-US" sz="2400" spc="30" dirty="0">
                <a:solidFill>
                  <a:srgbClr val="FFFFFF"/>
                </a:solidFill>
                <a:latin typeface="Trebuchet MS"/>
                <a:cs typeface="Trebuchet MS"/>
              </a:rPr>
              <a:t>Schedule next meeting </a:t>
            </a:r>
          </a:p>
          <a:p>
            <a:pPr marL="241300" indent="-228600">
              <a:spcBef>
                <a:spcPts val="2530"/>
              </a:spcBef>
              <a:buFont typeface="Arial"/>
              <a:buChar char="•"/>
              <a:tabLst>
                <a:tab pos="241300" algn="l"/>
              </a:tabLst>
            </a:pPr>
            <a:r>
              <a:rPr lang="en-US" sz="2400" spc="30" dirty="0">
                <a:solidFill>
                  <a:srgbClr val="FFFFFF"/>
                </a:solidFill>
                <a:latin typeface="Trebuchet MS"/>
                <a:cs typeface="Trebuchet MS"/>
              </a:rPr>
              <a:t>Idea Harvest</a:t>
            </a:r>
          </a:p>
          <a:p>
            <a:pPr marL="698500" lvl="1" indent="-228600">
              <a:spcBef>
                <a:spcPts val="2530"/>
              </a:spcBef>
              <a:buFont typeface="Arial"/>
              <a:buChar char="•"/>
              <a:tabLst>
                <a:tab pos="241300" algn="l"/>
              </a:tabLst>
            </a:pPr>
            <a:r>
              <a:rPr lang="en-US" sz="2400" spc="30" dirty="0">
                <a:solidFill>
                  <a:srgbClr val="FFFFFF"/>
                </a:solidFill>
                <a:latin typeface="Trebuchet MS"/>
              </a:rPr>
              <a:t>Spark conversation with your peers about sustainability</a:t>
            </a:r>
          </a:p>
          <a:p>
            <a:pPr marL="698500" lvl="1" indent="-228600">
              <a:spcBef>
                <a:spcPts val="2530"/>
              </a:spcBef>
              <a:buFont typeface="Arial"/>
              <a:buChar char="•"/>
              <a:tabLst>
                <a:tab pos="241300" algn="l"/>
              </a:tabLst>
            </a:pPr>
            <a:r>
              <a:rPr lang="en-US" sz="2400" spc="30" dirty="0">
                <a:solidFill>
                  <a:srgbClr val="FFFFFF"/>
                </a:solidFill>
                <a:latin typeface="Trebuchet MS"/>
              </a:rPr>
              <a:t>We want to get a "pulse" on what topics are significant to your peers </a:t>
            </a:r>
          </a:p>
          <a:p>
            <a:pPr marL="698500" lvl="1" indent="-228600">
              <a:spcBef>
                <a:spcPts val="2530"/>
              </a:spcBef>
              <a:buFont typeface="Arial"/>
              <a:buChar char="•"/>
              <a:tabLst>
                <a:tab pos="241300" algn="l"/>
              </a:tabLst>
            </a:pPr>
            <a:r>
              <a:rPr lang="en-US" sz="2400" spc="30" dirty="0">
                <a:solidFill>
                  <a:srgbClr val="FFFFFF"/>
                </a:solidFill>
                <a:latin typeface="Trebuchet MS"/>
              </a:rPr>
              <a:t>Send 2-3 ideas to Lauren for next meeting (Can be goals or just loose ideas, short or long term)</a:t>
            </a:r>
          </a:p>
          <a:p>
            <a:pPr marL="698500" lvl="1" indent="-228600">
              <a:spcBef>
                <a:spcPts val="2530"/>
              </a:spcBef>
              <a:buFont typeface="Arial"/>
              <a:buChar char="•"/>
              <a:tabLst>
                <a:tab pos="241300" algn="l"/>
              </a:tabLst>
            </a:pPr>
            <a:endParaRPr lang="en-US" sz="2400" spc="30" dirty="0">
              <a:solidFill>
                <a:srgbClr val="FFFFFF"/>
              </a:solidFill>
              <a:latin typeface="Trebuchet MS"/>
            </a:endParaRPr>
          </a:p>
        </p:txBody>
      </p:sp>
      <p:sp>
        <p:nvSpPr>
          <p:cNvPr id="4" name="object 4"/>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M</a:t>
            </a:r>
            <a:r>
              <a:rPr sz="1200" b="1" spc="-35" dirty="0">
                <a:solidFill>
                  <a:srgbClr val="FFFFFF"/>
                </a:solidFill>
                <a:latin typeface="Century Gothic"/>
                <a:cs typeface="Century Gothic"/>
              </a:rPr>
              <a:t> </a:t>
            </a:r>
            <a:r>
              <a:rPr sz="1200" b="1" dirty="0">
                <a:solidFill>
                  <a:srgbClr val="FFFFFF"/>
                </a:solidFill>
                <a:latin typeface="Century Gothic"/>
                <a:cs typeface="Century Gothic"/>
              </a:rPr>
              <a:t>P</a:t>
            </a:r>
            <a:r>
              <a:rPr sz="1200" b="1" spc="-40" dirty="0">
                <a:solidFill>
                  <a:srgbClr val="FFFFFF"/>
                </a:solidFill>
                <a:latin typeface="Century Gothic"/>
                <a:cs typeface="Century Gothic"/>
              </a:rPr>
              <a:t> </a:t>
            </a:r>
            <a:r>
              <a:rPr sz="1200" b="1" dirty="0">
                <a:solidFill>
                  <a:srgbClr val="FFFFFF"/>
                </a:solidFill>
                <a:latin typeface="Century Gothic"/>
                <a:cs typeface="Century Gothic"/>
              </a:rPr>
              <a:t>L</a:t>
            </a:r>
            <a:r>
              <a:rPr sz="1200" b="1" spc="-25" dirty="0">
                <a:solidFill>
                  <a:srgbClr val="FFFFFF"/>
                </a:solidFill>
                <a:latin typeface="Century Gothic"/>
                <a:cs typeface="Century Gothic"/>
              </a:rPr>
              <a:t> </a:t>
            </a:r>
            <a:r>
              <a:rPr sz="1200" b="1" dirty="0">
                <a:solidFill>
                  <a:srgbClr val="FFFFFF"/>
                </a:solidFill>
                <a:latin typeface="Century Gothic"/>
                <a:cs typeface="Century Gothic"/>
              </a:rPr>
              <a:t>A</a:t>
            </a:r>
            <a:r>
              <a:rPr sz="1200" b="1" spc="-130" dirty="0">
                <a:solidFill>
                  <a:srgbClr val="FFFFFF"/>
                </a:solidFill>
                <a:latin typeface="Century Gothic"/>
                <a:cs typeface="Century Gothic"/>
              </a:rPr>
              <a:t> </a:t>
            </a: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dirty="0">
                <a:solidFill>
                  <a:srgbClr val="FFFFFF"/>
                </a:solidFill>
                <a:latin typeface="Century Gothic"/>
                <a:cs typeface="Century Gothic"/>
              </a:rPr>
              <a:t>E </a:t>
            </a:r>
            <a:r>
              <a:rPr sz="1200" b="1" spc="150" dirty="0">
                <a:solidFill>
                  <a:srgbClr val="FFFFFF"/>
                </a:solidFill>
                <a:latin typeface="Century Gothic"/>
                <a:cs typeface="Century Gothic"/>
              </a:rPr>
              <a:t> </a:t>
            </a:r>
            <a:r>
              <a:rPr sz="1200" b="1" dirty="0">
                <a:solidFill>
                  <a:srgbClr val="FFFFFF"/>
                </a:solidFill>
                <a:latin typeface="Century Gothic"/>
                <a:cs typeface="Century Gothic"/>
              </a:rPr>
              <a:t>D</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I</a:t>
            </a:r>
            <a:r>
              <a:rPr sz="1200" b="1" spc="-30" dirty="0">
                <a:solidFill>
                  <a:srgbClr val="FFFFFF"/>
                </a:solidFill>
                <a:latin typeface="Century Gothic"/>
                <a:cs typeface="Century Gothic"/>
              </a:rPr>
              <a:t> </a:t>
            </a:r>
            <a:r>
              <a:rPr sz="1200" b="1" dirty="0">
                <a:solidFill>
                  <a:srgbClr val="FFFFFF"/>
                </a:solidFill>
                <a:latin typeface="Century Gothic"/>
                <a:cs typeface="Century Gothic"/>
              </a:rPr>
              <a:t>S</a:t>
            </a:r>
            <a:r>
              <a:rPr sz="1200" b="1" spc="-40" dirty="0">
                <a:solidFill>
                  <a:srgbClr val="FFFFFF"/>
                </a:solidFill>
                <a:latin typeface="Century Gothic"/>
                <a:cs typeface="Century Gothic"/>
              </a:rPr>
              <a:t> </a:t>
            </a:r>
            <a:r>
              <a:rPr sz="1200" b="1" dirty="0">
                <a:solidFill>
                  <a:srgbClr val="FFFFFF"/>
                </a:solidFill>
                <a:latin typeface="Century Gothic"/>
                <a:cs typeface="Century Gothic"/>
              </a:rPr>
              <a:t>G</a:t>
            </a:r>
            <a:r>
              <a:rPr sz="1200" b="1" spc="-40" dirty="0">
                <a:solidFill>
                  <a:srgbClr val="FFFFFF"/>
                </a:solidFill>
                <a:latin typeface="Century Gothic"/>
                <a:cs typeface="Century Gothic"/>
              </a:rPr>
              <a:t> </a:t>
            </a:r>
            <a:r>
              <a:rPr sz="1200" b="1" dirty="0">
                <a:solidFill>
                  <a:srgbClr val="FFFFFF"/>
                </a:solidFill>
                <a:latin typeface="Century Gothic"/>
                <a:cs typeface="Century Gothic"/>
              </a:rPr>
              <a:t>N </a:t>
            </a:r>
            <a:r>
              <a:rPr sz="1200" b="1" spc="155" dirty="0">
                <a:solidFill>
                  <a:srgbClr val="FFFFFF"/>
                </a:solidFill>
                <a:latin typeface="Century Gothic"/>
                <a:cs typeface="Century Gothic"/>
              </a:rPr>
              <a:t> </a:t>
            </a:r>
            <a:r>
              <a:rPr sz="1200" b="1" dirty="0">
                <a:solidFill>
                  <a:srgbClr val="FFFFFF"/>
                </a:solidFill>
                <a:latin typeface="Century Gothic"/>
                <a:cs typeface="Century Gothic"/>
              </a:rPr>
              <a:t>3</a:t>
            </a:r>
            <a:endParaRPr sz="1200">
              <a:latin typeface="Century Gothic"/>
              <a:cs typeface="Century Gothic"/>
            </a:endParaRPr>
          </a:p>
        </p:txBody>
      </p:sp>
    </p:spTree>
    <p:extLst>
      <p:ext uri="{BB962C8B-B14F-4D97-AF65-F5344CB8AC3E}">
        <p14:creationId xmlns:p14="http://schemas.microsoft.com/office/powerpoint/2010/main" val="2873024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5096"/>
            </a:srgbClr>
          </a:solidFill>
        </p:spPr>
        <p:txBody>
          <a:bodyPr wrap="square" lIns="0" tIns="0" rIns="0" bIns="0" rtlCol="0"/>
          <a:lstStyle/>
          <a:p>
            <a:endParaRPr/>
          </a:p>
        </p:txBody>
      </p:sp>
      <p:grpSp>
        <p:nvGrpSpPr>
          <p:cNvPr id="3" name="object 3"/>
          <p:cNvGrpSpPr/>
          <p:nvPr/>
        </p:nvGrpSpPr>
        <p:grpSpPr>
          <a:xfrm>
            <a:off x="360934" y="328929"/>
            <a:ext cx="11470640" cy="6200140"/>
            <a:chOff x="360934" y="328929"/>
            <a:chExt cx="11470640" cy="6200140"/>
          </a:xfrm>
        </p:grpSpPr>
        <p:sp>
          <p:nvSpPr>
            <p:cNvPr id="4" name="object 4"/>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009591"/>
              </a:solidFill>
            </a:ln>
          </p:spPr>
          <p:txBody>
            <a:bodyPr wrap="square" lIns="0" tIns="0" rIns="0" bIns="0" rtlCol="0"/>
            <a:lstStyle/>
            <a:p>
              <a:endParaRPr/>
            </a:p>
          </p:txBody>
        </p:sp>
        <p:sp>
          <p:nvSpPr>
            <p:cNvPr id="5" name="object 5"/>
            <p:cNvSpPr/>
            <p:nvPr/>
          </p:nvSpPr>
          <p:spPr>
            <a:xfrm>
              <a:off x="10748772" y="335279"/>
              <a:ext cx="0" cy="6188710"/>
            </a:xfrm>
            <a:custGeom>
              <a:avLst/>
              <a:gdLst/>
              <a:ahLst/>
              <a:cxnLst/>
              <a:rect l="l" t="t" r="r" b="b"/>
              <a:pathLst>
                <a:path h="6188709">
                  <a:moveTo>
                    <a:pt x="0" y="0"/>
                  </a:moveTo>
                  <a:lnTo>
                    <a:pt x="0" y="6188151"/>
                  </a:lnTo>
                </a:path>
              </a:pathLst>
            </a:custGeom>
            <a:ln w="12700">
              <a:solidFill>
                <a:srgbClr val="009591"/>
              </a:solidFill>
            </a:ln>
          </p:spPr>
          <p:txBody>
            <a:bodyPr wrap="square" lIns="0" tIns="0" rIns="0" bIns="0" rtlCol="0"/>
            <a:lstStyle/>
            <a:p>
              <a:endParaRPr/>
            </a:p>
          </p:txBody>
        </p:sp>
        <p:sp>
          <p:nvSpPr>
            <p:cNvPr id="6" name="object 6"/>
            <p:cNvSpPr/>
            <p:nvPr/>
          </p:nvSpPr>
          <p:spPr>
            <a:xfrm>
              <a:off x="373380" y="6047232"/>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pic>
          <p:nvPicPr>
            <p:cNvPr id="7" name="object 7"/>
            <p:cNvPicPr/>
            <p:nvPr/>
          </p:nvPicPr>
          <p:blipFill>
            <a:blip r:embed="rId2" cstate="print"/>
            <a:stretch>
              <a:fillRect/>
            </a:stretch>
          </p:blipFill>
          <p:spPr>
            <a:xfrm>
              <a:off x="7290816" y="6153912"/>
              <a:ext cx="3038843" cy="234695"/>
            </a:xfrm>
            <a:prstGeom prst="rect">
              <a:avLst/>
            </a:prstGeom>
          </p:spPr>
        </p:pic>
      </p:grpSp>
      <p:sp>
        <p:nvSpPr>
          <p:cNvPr id="8" name="object 8"/>
          <p:cNvSpPr txBox="1">
            <a:spLocks noGrp="1"/>
          </p:cNvSpPr>
          <p:nvPr>
            <p:ph type="title"/>
          </p:nvPr>
        </p:nvSpPr>
        <p:spPr>
          <a:xfrm>
            <a:off x="797214" y="2559811"/>
            <a:ext cx="10686863" cy="2967479"/>
          </a:xfrm>
          <a:prstGeom prst="rect">
            <a:avLst/>
          </a:prstGeom>
        </p:spPr>
        <p:txBody>
          <a:bodyPr vert="horz" wrap="square" lIns="0" tIns="12700" rIns="0" bIns="0" rtlCol="0" anchor="t">
            <a:spAutoFit/>
          </a:bodyPr>
          <a:lstStyle/>
          <a:p>
            <a:pPr marL="12700">
              <a:spcBef>
                <a:spcPts val="100"/>
              </a:spcBef>
            </a:pPr>
            <a:r>
              <a:rPr lang="en-US" spc="-340" dirty="0"/>
              <a:t>Thoughts &amp; Questions</a:t>
            </a:r>
            <a:endParaRPr spc="-340" dirty="0"/>
          </a:p>
        </p:txBody>
      </p:sp>
      <p:sp>
        <p:nvSpPr>
          <p:cNvPr id="10" name="object 10"/>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13</a:t>
            </a:fld>
            <a:endParaRPr dirty="0"/>
          </a:p>
        </p:txBody>
      </p:sp>
      <p:sp>
        <p:nvSpPr>
          <p:cNvPr id="11" name="object 11"/>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t>9/29/2021</a:t>
            </a:r>
            <a:r>
              <a:rPr spc="-70" dirty="0"/>
              <a:t> </a:t>
            </a:r>
          </a:p>
        </p:txBody>
      </p:sp>
      <p:sp>
        <p:nvSpPr>
          <p:cNvPr id="9" name="object 9"/>
          <p:cNvSpPr txBox="1"/>
          <p:nvPr/>
        </p:nvSpPr>
        <p:spPr>
          <a:xfrm>
            <a:off x="11185297" y="782427"/>
            <a:ext cx="214629" cy="1893570"/>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M</a:t>
            </a:r>
            <a:r>
              <a:rPr sz="1200" b="1" spc="-35" dirty="0">
                <a:solidFill>
                  <a:srgbClr val="009591"/>
                </a:solidFill>
                <a:latin typeface="Century Gothic"/>
                <a:cs typeface="Century Gothic"/>
              </a:rPr>
              <a:t> </a:t>
            </a:r>
            <a:r>
              <a:rPr sz="1200" b="1" dirty="0">
                <a:solidFill>
                  <a:srgbClr val="009591"/>
                </a:solidFill>
                <a:latin typeface="Century Gothic"/>
                <a:cs typeface="Century Gothic"/>
              </a:rPr>
              <a:t>P</a:t>
            </a:r>
            <a:r>
              <a:rPr sz="1200" b="1" spc="-40" dirty="0">
                <a:solidFill>
                  <a:srgbClr val="009591"/>
                </a:solidFill>
                <a:latin typeface="Century Gothic"/>
                <a:cs typeface="Century Gothic"/>
              </a:rPr>
              <a:t> </a:t>
            </a:r>
            <a:r>
              <a:rPr sz="1200" b="1" dirty="0">
                <a:solidFill>
                  <a:srgbClr val="009591"/>
                </a:solidFill>
                <a:latin typeface="Century Gothic"/>
                <a:cs typeface="Century Gothic"/>
              </a:rPr>
              <a:t>L</a:t>
            </a:r>
            <a:r>
              <a:rPr sz="1200" b="1" spc="-25" dirty="0">
                <a:solidFill>
                  <a:srgbClr val="009591"/>
                </a:solidFill>
                <a:latin typeface="Century Gothic"/>
                <a:cs typeface="Century Gothic"/>
              </a:rPr>
              <a:t> </a:t>
            </a:r>
            <a:r>
              <a:rPr sz="1200" b="1" dirty="0">
                <a:solidFill>
                  <a:srgbClr val="009591"/>
                </a:solidFill>
                <a:latin typeface="Century Gothic"/>
                <a:cs typeface="Century Gothic"/>
              </a:rPr>
              <a:t>A</a:t>
            </a:r>
            <a:r>
              <a:rPr sz="1200" b="1" spc="-130" dirty="0">
                <a:solidFill>
                  <a:srgbClr val="009591"/>
                </a:solidFill>
                <a:latin typeface="Century Gothic"/>
                <a:cs typeface="Century Gothic"/>
              </a:rPr>
              <a:t> </a:t>
            </a: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dirty="0">
                <a:solidFill>
                  <a:srgbClr val="009591"/>
                </a:solidFill>
                <a:latin typeface="Century Gothic"/>
                <a:cs typeface="Century Gothic"/>
              </a:rPr>
              <a:t>E </a:t>
            </a:r>
            <a:r>
              <a:rPr sz="1200" b="1" spc="150" dirty="0">
                <a:solidFill>
                  <a:srgbClr val="009591"/>
                </a:solidFill>
                <a:latin typeface="Century Gothic"/>
                <a:cs typeface="Century Gothic"/>
              </a:rPr>
              <a:t> </a:t>
            </a:r>
            <a:r>
              <a:rPr sz="1200" b="1" dirty="0">
                <a:solidFill>
                  <a:srgbClr val="009591"/>
                </a:solidFill>
                <a:latin typeface="Century Gothic"/>
                <a:cs typeface="Century Gothic"/>
              </a:rPr>
              <a:t>D</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I</a:t>
            </a:r>
            <a:r>
              <a:rPr sz="1200" b="1" spc="-30" dirty="0">
                <a:solidFill>
                  <a:srgbClr val="009591"/>
                </a:solidFill>
                <a:latin typeface="Century Gothic"/>
                <a:cs typeface="Century Gothic"/>
              </a:rPr>
              <a:t> </a:t>
            </a:r>
            <a:r>
              <a:rPr sz="1200" b="1" dirty="0">
                <a:solidFill>
                  <a:srgbClr val="009591"/>
                </a:solidFill>
                <a:latin typeface="Century Gothic"/>
                <a:cs typeface="Century Gothic"/>
              </a:rPr>
              <a:t>G</a:t>
            </a:r>
            <a:r>
              <a:rPr sz="1200" b="1" spc="-40" dirty="0">
                <a:solidFill>
                  <a:srgbClr val="009591"/>
                </a:solidFill>
                <a:latin typeface="Century Gothic"/>
                <a:cs typeface="Century Gothic"/>
              </a:rPr>
              <a:t> </a:t>
            </a:r>
            <a:r>
              <a:rPr sz="1200" b="1" dirty="0">
                <a:solidFill>
                  <a:srgbClr val="009591"/>
                </a:solidFill>
                <a:latin typeface="Century Gothic"/>
                <a:cs typeface="Century Gothic"/>
              </a:rPr>
              <a:t>N </a:t>
            </a:r>
            <a:r>
              <a:rPr sz="1200" b="1" spc="140" dirty="0">
                <a:solidFill>
                  <a:srgbClr val="009591"/>
                </a:solidFill>
                <a:latin typeface="Century Gothic"/>
                <a:cs typeface="Century Gothic"/>
              </a:rPr>
              <a:t> </a:t>
            </a:r>
            <a:r>
              <a:rPr sz="1200" b="1" dirty="0">
                <a:solidFill>
                  <a:srgbClr val="009591"/>
                </a:solidFill>
                <a:latin typeface="Century Gothic"/>
                <a:cs typeface="Century Gothic"/>
              </a:rPr>
              <a:t>3</a:t>
            </a:r>
            <a:endParaRPr sz="1200">
              <a:latin typeface="Century Gothic"/>
              <a:cs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thrise | NASA">
            <a:extLst>
              <a:ext uri="{FF2B5EF4-FFF2-40B4-BE49-F238E27FC236}">
                <a16:creationId xmlns:a16="http://schemas.microsoft.com/office/drawing/2014/main" id="{102D7301-C927-4C23-9567-AE72CE99E79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872" b="7431"/>
          <a:stretch/>
        </p:blipFill>
        <p:spPr bwMode="auto">
          <a:xfrm>
            <a:off x="0" y="-19408"/>
            <a:ext cx="12192000" cy="690108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42D1607-3E20-43BE-9D25-3D495834FD8F}"/>
              </a:ext>
            </a:extLst>
          </p:cNvPr>
          <p:cNvSpPr txBox="1"/>
          <p:nvPr/>
        </p:nvSpPr>
        <p:spPr>
          <a:xfrm>
            <a:off x="582863" y="5767137"/>
            <a:ext cx="10003882" cy="948978"/>
          </a:xfrm>
          <a:prstGeom prst="rect">
            <a:avLst/>
          </a:prstGeom>
          <a:noFill/>
        </p:spPr>
        <p:txBody>
          <a:bodyPr wrap="square" lIns="91440" tIns="45720" rIns="91440" bIns="45720" anchor="t">
            <a:spAutoFit/>
          </a:bodyPr>
          <a:lstStyle/>
          <a:p>
            <a:pPr marL="12700">
              <a:lnSpc>
                <a:spcPct val="100000"/>
              </a:lnSpc>
              <a:spcBef>
                <a:spcPts val="100"/>
              </a:spcBef>
            </a:pPr>
            <a:r>
              <a:rPr lang="en-US" sz="1800" i="1" spc="-55" dirty="0">
                <a:latin typeface="Trebuchet MS"/>
                <a:cs typeface="Trebuchet MS"/>
              </a:rPr>
              <a:t>Oh, my God! Look at that picture over there! Here's the Earth coming up. Wow, is that pretty!</a:t>
            </a:r>
          </a:p>
          <a:p>
            <a:pPr marL="12700">
              <a:lnSpc>
                <a:spcPct val="100000"/>
              </a:lnSpc>
              <a:spcBef>
                <a:spcPts val="100"/>
              </a:spcBef>
            </a:pPr>
            <a:endParaRPr lang="en-US" i="1" spc="-55" dirty="0">
              <a:latin typeface="Trebuchet MS"/>
            </a:endParaRPr>
          </a:p>
          <a:p>
            <a:pPr marL="12700">
              <a:lnSpc>
                <a:spcPct val="100000"/>
              </a:lnSpc>
              <a:spcBef>
                <a:spcPts val="100"/>
              </a:spcBef>
            </a:pPr>
            <a:r>
              <a:rPr lang="en-US" sz="1800" i="1" spc="-55" dirty="0">
                <a:latin typeface="Trebuchet MS"/>
                <a:cs typeface="Trebuchet MS"/>
              </a:rPr>
              <a:t>~ Astronaut Bill Anders onboard Apollo 8, December 24, 1968</a:t>
            </a:r>
          </a:p>
        </p:txBody>
      </p:sp>
    </p:spTree>
    <p:extLst>
      <p:ext uri="{BB962C8B-B14F-4D97-AF65-F5344CB8AC3E}">
        <p14:creationId xmlns:p14="http://schemas.microsoft.com/office/powerpoint/2010/main" val="1638455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5096"/>
            </a:srgbClr>
          </a:solidFill>
        </p:spPr>
        <p:txBody>
          <a:bodyPr wrap="square" lIns="0" tIns="0" rIns="0" bIns="0" rtlCol="0"/>
          <a:lstStyle/>
          <a:p>
            <a:endParaRPr/>
          </a:p>
        </p:txBody>
      </p:sp>
      <p:grpSp>
        <p:nvGrpSpPr>
          <p:cNvPr id="3" name="object 3"/>
          <p:cNvGrpSpPr/>
          <p:nvPr/>
        </p:nvGrpSpPr>
        <p:grpSpPr>
          <a:xfrm>
            <a:off x="360934" y="328929"/>
            <a:ext cx="11470640" cy="6200140"/>
            <a:chOff x="360934" y="328929"/>
            <a:chExt cx="11470640" cy="6200140"/>
          </a:xfrm>
        </p:grpSpPr>
        <p:sp>
          <p:nvSpPr>
            <p:cNvPr id="4" name="object 4"/>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009591"/>
              </a:solidFill>
            </a:ln>
          </p:spPr>
          <p:txBody>
            <a:bodyPr wrap="square" lIns="0" tIns="0" rIns="0" bIns="0" rtlCol="0"/>
            <a:lstStyle/>
            <a:p>
              <a:endParaRPr/>
            </a:p>
          </p:txBody>
        </p:sp>
        <p:sp>
          <p:nvSpPr>
            <p:cNvPr id="5" name="object 5"/>
            <p:cNvSpPr/>
            <p:nvPr/>
          </p:nvSpPr>
          <p:spPr>
            <a:xfrm>
              <a:off x="10748772" y="335279"/>
              <a:ext cx="0" cy="6188710"/>
            </a:xfrm>
            <a:custGeom>
              <a:avLst/>
              <a:gdLst/>
              <a:ahLst/>
              <a:cxnLst/>
              <a:rect l="l" t="t" r="r" b="b"/>
              <a:pathLst>
                <a:path h="6188709">
                  <a:moveTo>
                    <a:pt x="0" y="0"/>
                  </a:moveTo>
                  <a:lnTo>
                    <a:pt x="0" y="6188151"/>
                  </a:lnTo>
                </a:path>
              </a:pathLst>
            </a:custGeom>
            <a:ln w="12700">
              <a:solidFill>
                <a:srgbClr val="009591"/>
              </a:solidFill>
            </a:ln>
          </p:spPr>
          <p:txBody>
            <a:bodyPr wrap="square" lIns="0" tIns="0" rIns="0" bIns="0" rtlCol="0"/>
            <a:lstStyle/>
            <a:p>
              <a:endParaRPr/>
            </a:p>
          </p:txBody>
        </p:sp>
        <p:sp>
          <p:nvSpPr>
            <p:cNvPr id="6" name="object 6"/>
            <p:cNvSpPr/>
            <p:nvPr/>
          </p:nvSpPr>
          <p:spPr>
            <a:xfrm>
              <a:off x="373380" y="6047232"/>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pic>
          <p:nvPicPr>
            <p:cNvPr id="7" name="object 7"/>
            <p:cNvPicPr/>
            <p:nvPr/>
          </p:nvPicPr>
          <p:blipFill>
            <a:blip r:embed="rId2" cstate="print"/>
            <a:stretch>
              <a:fillRect/>
            </a:stretch>
          </p:blipFill>
          <p:spPr>
            <a:xfrm>
              <a:off x="7290816" y="6153912"/>
              <a:ext cx="3038843" cy="234695"/>
            </a:xfrm>
            <a:prstGeom prst="rect">
              <a:avLst/>
            </a:prstGeom>
          </p:spPr>
        </p:pic>
        <p:sp>
          <p:nvSpPr>
            <p:cNvPr id="8" name="object 8"/>
            <p:cNvSpPr/>
            <p:nvPr/>
          </p:nvSpPr>
          <p:spPr>
            <a:xfrm>
              <a:off x="387096" y="1904999"/>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grpSp>
      <p:sp>
        <p:nvSpPr>
          <p:cNvPr id="9" name="object 9"/>
          <p:cNvSpPr txBox="1">
            <a:spLocks noGrp="1"/>
          </p:cNvSpPr>
          <p:nvPr>
            <p:ph type="title"/>
          </p:nvPr>
        </p:nvSpPr>
        <p:spPr>
          <a:xfrm>
            <a:off x="916938" y="725942"/>
            <a:ext cx="4068445" cy="756920"/>
          </a:xfrm>
          <a:prstGeom prst="rect">
            <a:avLst/>
          </a:prstGeom>
        </p:spPr>
        <p:txBody>
          <a:bodyPr vert="horz" wrap="square" lIns="0" tIns="12700" rIns="0" bIns="0" rtlCol="0">
            <a:spAutoFit/>
          </a:bodyPr>
          <a:lstStyle/>
          <a:p>
            <a:pPr marL="12700">
              <a:lnSpc>
                <a:spcPct val="100000"/>
              </a:lnSpc>
              <a:spcBef>
                <a:spcPts val="100"/>
              </a:spcBef>
            </a:pPr>
            <a:r>
              <a:rPr lang="en-US" sz="4800" spc="495" dirty="0"/>
              <a:t>Agenda</a:t>
            </a:r>
            <a:endParaRPr sz="4800" dirty="0"/>
          </a:p>
        </p:txBody>
      </p:sp>
      <p:sp>
        <p:nvSpPr>
          <p:cNvPr id="12" name="object 12"/>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solidFill>
                  <a:srgbClr val="009591"/>
                </a:solidFill>
              </a:rPr>
              <a:t>3</a:t>
            </a:fld>
            <a:endParaRPr dirty="0">
              <a:solidFill>
                <a:srgbClr val="009591"/>
              </a:solidFill>
            </a:endParaRPr>
          </a:p>
        </p:txBody>
      </p:sp>
      <p:sp>
        <p:nvSpPr>
          <p:cNvPr id="13" name="object 13"/>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10" name="object 10"/>
          <p:cNvSpPr txBox="1"/>
          <p:nvPr/>
        </p:nvSpPr>
        <p:spPr>
          <a:xfrm>
            <a:off x="916938" y="1938008"/>
            <a:ext cx="5560060" cy="4653197"/>
          </a:xfrm>
          <a:prstGeom prst="rect">
            <a:avLst/>
          </a:prstGeom>
        </p:spPr>
        <p:txBody>
          <a:bodyPr vert="horz" wrap="square" lIns="0" tIns="285115" rIns="0" bIns="0" rtlCol="0" anchor="t">
            <a:spAutoFit/>
          </a:bodyPr>
          <a:lstStyle/>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Introductions</a:t>
            </a:r>
            <a:endParaRPr sz="3200" dirty="0">
              <a:latin typeface="Trebuchet MS"/>
              <a:cs typeface="Trebuchet MS"/>
            </a:endParaRPr>
          </a:p>
          <a:p>
            <a:pPr marL="228600" marR="43815" indent="-228600">
              <a:lnSpc>
                <a:spcPct val="100000"/>
              </a:lnSpc>
              <a:spcBef>
                <a:spcPts val="2150"/>
              </a:spcBef>
              <a:buFont typeface="Arial"/>
              <a:buChar char="•"/>
              <a:tabLst>
                <a:tab pos="228600" algn="l"/>
              </a:tabLst>
            </a:pPr>
            <a:r>
              <a:rPr lang="en-US" sz="3200" spc="30" dirty="0">
                <a:solidFill>
                  <a:srgbClr val="009591"/>
                </a:solidFill>
                <a:latin typeface="Trebuchet MS"/>
                <a:cs typeface="Trebuchet MS"/>
              </a:rPr>
              <a:t>President’s Charge</a:t>
            </a:r>
            <a:endParaRPr sz="3200" dirty="0">
              <a:latin typeface="Trebuchet MS"/>
              <a:cs typeface="Trebuchet MS"/>
            </a:endParaRPr>
          </a:p>
          <a:p>
            <a:pPr marL="228600" marR="43815" indent="-228600">
              <a:lnSpc>
                <a:spcPct val="100000"/>
              </a:lnSpc>
              <a:spcBef>
                <a:spcPts val="2160"/>
              </a:spcBef>
              <a:buFont typeface="Arial"/>
              <a:buChar char="•"/>
              <a:tabLst>
                <a:tab pos="228600" algn="l"/>
              </a:tabLst>
            </a:pPr>
            <a:r>
              <a:rPr lang="en-US" sz="3200" spc="30" dirty="0">
                <a:solidFill>
                  <a:srgbClr val="009591"/>
                </a:solidFill>
                <a:latin typeface="Trebuchet MS"/>
              </a:rPr>
              <a:t>Updates</a:t>
            </a:r>
            <a:endParaRPr lang="en-US" dirty="0"/>
          </a:p>
          <a:p>
            <a:pPr marL="228600" marR="43815" indent="-228600">
              <a:lnSpc>
                <a:spcPct val="100000"/>
              </a:lnSpc>
              <a:spcBef>
                <a:spcPts val="2160"/>
              </a:spcBef>
              <a:buFont typeface="Arial"/>
              <a:buChar char="•"/>
              <a:tabLst>
                <a:tab pos="228600" algn="l"/>
              </a:tabLst>
            </a:pPr>
            <a:r>
              <a:rPr lang="en-US" sz="3200" spc="30" dirty="0">
                <a:solidFill>
                  <a:srgbClr val="009591"/>
                </a:solidFill>
                <a:latin typeface="Trebuchet MS"/>
                <a:cs typeface="Trebuchet MS"/>
              </a:rPr>
              <a:t>Funding and Budget</a:t>
            </a:r>
          </a:p>
          <a:p>
            <a:pPr marL="228600" marR="43815" indent="-228600">
              <a:lnSpc>
                <a:spcPct val="100000"/>
              </a:lnSpc>
              <a:spcBef>
                <a:spcPts val="2160"/>
              </a:spcBef>
              <a:buFont typeface="Arial"/>
              <a:buChar char="•"/>
              <a:tabLst>
                <a:tab pos="228600" algn="l"/>
              </a:tabLst>
            </a:pPr>
            <a:r>
              <a:rPr lang="en-US" sz="3200" spc="30" dirty="0">
                <a:solidFill>
                  <a:srgbClr val="009591"/>
                </a:solidFill>
                <a:latin typeface="Trebuchet MS"/>
                <a:cs typeface="Trebuchet MS"/>
              </a:rPr>
              <a:t>Goals for this year</a:t>
            </a:r>
          </a:p>
          <a:p>
            <a:pPr marR="43815">
              <a:lnSpc>
                <a:spcPct val="100000"/>
              </a:lnSpc>
              <a:spcBef>
                <a:spcPts val="2160"/>
              </a:spcBef>
              <a:tabLst>
                <a:tab pos="228600" algn="l"/>
              </a:tabLst>
            </a:pPr>
            <a:endParaRPr sz="3200" dirty="0">
              <a:latin typeface="Trebuchet MS"/>
              <a:cs typeface="Trebuchet MS"/>
            </a:endParaRPr>
          </a:p>
        </p:txBody>
      </p:sp>
      <p:sp>
        <p:nvSpPr>
          <p:cNvPr id="11" name="object 11"/>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M</a:t>
            </a:r>
            <a:r>
              <a:rPr sz="1200" b="1" spc="-35" dirty="0">
                <a:solidFill>
                  <a:srgbClr val="009591"/>
                </a:solidFill>
                <a:latin typeface="Century Gothic"/>
                <a:cs typeface="Century Gothic"/>
              </a:rPr>
              <a:t> </a:t>
            </a:r>
            <a:r>
              <a:rPr sz="1200" b="1" dirty="0">
                <a:solidFill>
                  <a:srgbClr val="009591"/>
                </a:solidFill>
                <a:latin typeface="Century Gothic"/>
                <a:cs typeface="Century Gothic"/>
              </a:rPr>
              <a:t>P</a:t>
            </a:r>
            <a:r>
              <a:rPr sz="1200" b="1" spc="-40" dirty="0">
                <a:solidFill>
                  <a:srgbClr val="009591"/>
                </a:solidFill>
                <a:latin typeface="Century Gothic"/>
                <a:cs typeface="Century Gothic"/>
              </a:rPr>
              <a:t> </a:t>
            </a:r>
            <a:r>
              <a:rPr sz="1200" b="1" dirty="0">
                <a:solidFill>
                  <a:srgbClr val="009591"/>
                </a:solidFill>
                <a:latin typeface="Century Gothic"/>
                <a:cs typeface="Century Gothic"/>
              </a:rPr>
              <a:t>L</a:t>
            </a:r>
            <a:r>
              <a:rPr sz="1200" b="1" spc="-25" dirty="0">
                <a:solidFill>
                  <a:srgbClr val="009591"/>
                </a:solidFill>
                <a:latin typeface="Century Gothic"/>
                <a:cs typeface="Century Gothic"/>
              </a:rPr>
              <a:t> </a:t>
            </a:r>
            <a:r>
              <a:rPr sz="1200" b="1" dirty="0">
                <a:solidFill>
                  <a:srgbClr val="009591"/>
                </a:solidFill>
                <a:latin typeface="Century Gothic"/>
                <a:cs typeface="Century Gothic"/>
              </a:rPr>
              <a:t>A</a:t>
            </a:r>
            <a:r>
              <a:rPr sz="1200" b="1" spc="-130" dirty="0">
                <a:solidFill>
                  <a:srgbClr val="009591"/>
                </a:solidFill>
                <a:latin typeface="Century Gothic"/>
                <a:cs typeface="Century Gothic"/>
              </a:rPr>
              <a:t> </a:t>
            </a: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dirty="0">
                <a:solidFill>
                  <a:srgbClr val="009591"/>
                </a:solidFill>
                <a:latin typeface="Century Gothic"/>
                <a:cs typeface="Century Gothic"/>
              </a:rPr>
              <a:t>E </a:t>
            </a:r>
            <a:r>
              <a:rPr sz="1200" b="1" spc="150" dirty="0">
                <a:solidFill>
                  <a:srgbClr val="009591"/>
                </a:solidFill>
                <a:latin typeface="Century Gothic"/>
                <a:cs typeface="Century Gothic"/>
              </a:rPr>
              <a:t> </a:t>
            </a:r>
            <a:r>
              <a:rPr sz="1200" b="1" dirty="0">
                <a:solidFill>
                  <a:srgbClr val="009591"/>
                </a:solidFill>
                <a:latin typeface="Century Gothic"/>
                <a:cs typeface="Century Gothic"/>
              </a:rPr>
              <a:t>D</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S</a:t>
            </a:r>
            <a:r>
              <a:rPr sz="1200" b="1" spc="-40" dirty="0">
                <a:solidFill>
                  <a:srgbClr val="009591"/>
                </a:solidFill>
                <a:latin typeface="Century Gothic"/>
                <a:cs typeface="Century Gothic"/>
              </a:rPr>
              <a:t> </a:t>
            </a:r>
            <a:r>
              <a:rPr sz="1200" b="1" dirty="0">
                <a:solidFill>
                  <a:srgbClr val="009591"/>
                </a:solidFill>
                <a:latin typeface="Century Gothic"/>
                <a:cs typeface="Century Gothic"/>
              </a:rPr>
              <a:t>I</a:t>
            </a:r>
            <a:r>
              <a:rPr sz="1200" b="1" spc="-30" dirty="0">
                <a:solidFill>
                  <a:srgbClr val="009591"/>
                </a:solidFill>
                <a:latin typeface="Century Gothic"/>
                <a:cs typeface="Century Gothic"/>
              </a:rPr>
              <a:t> </a:t>
            </a:r>
            <a:r>
              <a:rPr sz="1200" b="1" dirty="0">
                <a:solidFill>
                  <a:srgbClr val="009591"/>
                </a:solidFill>
                <a:latin typeface="Century Gothic"/>
                <a:cs typeface="Century Gothic"/>
              </a:rPr>
              <a:t>G</a:t>
            </a:r>
            <a:r>
              <a:rPr sz="1200" b="1" spc="-40" dirty="0">
                <a:solidFill>
                  <a:srgbClr val="009591"/>
                </a:solidFill>
                <a:latin typeface="Century Gothic"/>
                <a:cs typeface="Century Gothic"/>
              </a:rPr>
              <a:t> </a:t>
            </a:r>
            <a:r>
              <a:rPr sz="1200" b="1" dirty="0">
                <a:solidFill>
                  <a:srgbClr val="009591"/>
                </a:solidFill>
                <a:latin typeface="Century Gothic"/>
                <a:cs typeface="Century Gothic"/>
              </a:rPr>
              <a:t>N </a:t>
            </a:r>
            <a:r>
              <a:rPr sz="1200" b="1" spc="155" dirty="0">
                <a:solidFill>
                  <a:srgbClr val="009591"/>
                </a:solidFill>
                <a:latin typeface="Century Gothic"/>
                <a:cs typeface="Century Gothic"/>
              </a:rPr>
              <a:t> </a:t>
            </a:r>
            <a:r>
              <a:rPr sz="1200" b="1" dirty="0">
                <a:solidFill>
                  <a:srgbClr val="009591"/>
                </a:solidFill>
                <a:latin typeface="Century Gothic"/>
                <a:cs typeface="Century Gothic"/>
              </a:rPr>
              <a:t>3</a:t>
            </a:r>
            <a:endParaRPr sz="1200">
              <a:latin typeface="Century Gothic"/>
              <a:cs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fficial Carbon Commitment Logos">
            <a:extLst>
              <a:ext uri="{FF2B5EF4-FFF2-40B4-BE49-F238E27FC236}">
                <a16:creationId xmlns:a16="http://schemas.microsoft.com/office/drawing/2014/main" id="{435C5408-9399-490F-AC82-8CA62D865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37737"/>
            <a:ext cx="6843712" cy="618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49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000" cy="6858000"/>
            <a:chOff x="0" y="0"/>
            <a:chExt cx="12192000" cy="6858000"/>
          </a:xfrm>
        </p:grpSpPr>
        <p:pic>
          <p:nvPicPr>
            <p:cNvPr id="3" name="object 3"/>
            <p:cNvPicPr/>
            <p:nvPr/>
          </p:nvPicPr>
          <p:blipFill>
            <a:blip r:embed="rId2" cstate="print"/>
            <a:stretch>
              <a:fillRect/>
            </a:stretch>
          </p:blipFill>
          <p:spPr>
            <a:xfrm>
              <a:off x="0" y="0"/>
              <a:ext cx="12192000" cy="6858000"/>
            </a:xfrm>
            <a:prstGeom prst="rect">
              <a:avLst/>
            </a:prstGeom>
          </p:spPr>
        </p:pic>
        <p:sp>
          <p:nvSpPr>
            <p:cNvPr id="4" name="object 4"/>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5" name="object 5"/>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6" name="object 6"/>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7" name="object 7"/>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8" name="object 8"/>
            <p:cNvPicPr/>
            <p:nvPr/>
          </p:nvPicPr>
          <p:blipFill>
            <a:blip r:embed="rId3" cstate="print"/>
            <a:stretch>
              <a:fillRect/>
            </a:stretch>
          </p:blipFill>
          <p:spPr>
            <a:xfrm>
              <a:off x="7330440" y="6161532"/>
              <a:ext cx="3032759" cy="234695"/>
            </a:xfrm>
            <a:prstGeom prst="rect">
              <a:avLst/>
            </a:prstGeom>
          </p:spPr>
        </p:pic>
      </p:grpSp>
      <p:sp>
        <p:nvSpPr>
          <p:cNvPr id="9" name="object 9"/>
          <p:cNvSpPr txBox="1">
            <a:spLocks noGrp="1"/>
          </p:cNvSpPr>
          <p:nvPr>
            <p:ph type="title"/>
          </p:nvPr>
        </p:nvSpPr>
        <p:spPr>
          <a:xfrm>
            <a:off x="910588" y="3557651"/>
            <a:ext cx="9401655" cy="1859483"/>
          </a:xfrm>
          <a:prstGeom prst="rect">
            <a:avLst/>
          </a:prstGeom>
        </p:spPr>
        <p:txBody>
          <a:bodyPr vert="horz" wrap="square" lIns="0" tIns="12700" rIns="0" bIns="0" rtlCol="0">
            <a:spAutoFit/>
          </a:bodyPr>
          <a:lstStyle/>
          <a:p>
            <a:pPr marL="12700">
              <a:lnSpc>
                <a:spcPct val="100000"/>
              </a:lnSpc>
              <a:spcBef>
                <a:spcPts val="100"/>
              </a:spcBef>
            </a:pPr>
            <a:r>
              <a:rPr lang="en-US" sz="6000" spc="150" dirty="0">
                <a:solidFill>
                  <a:srgbClr val="FFFFFF"/>
                </a:solidFill>
              </a:rPr>
              <a:t>President’s Charge and Committee Purpose</a:t>
            </a:r>
            <a:endParaRPr sz="6000" dirty="0"/>
          </a:p>
        </p:txBody>
      </p:sp>
      <p:sp>
        <p:nvSpPr>
          <p:cNvPr id="11" name="object 11"/>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solidFill>
                  <a:srgbClr val="009591"/>
                </a:solidFill>
              </a:rPr>
              <a:t>5</a:t>
            </a:fld>
            <a:endParaRPr dirty="0">
              <a:solidFill>
                <a:srgbClr val="009591"/>
              </a:solidFill>
            </a:endParaRPr>
          </a:p>
        </p:txBody>
      </p:sp>
      <p:sp>
        <p:nvSpPr>
          <p:cNvPr id="12" name="object 12"/>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10" name="object 10"/>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M</a:t>
            </a:r>
            <a:r>
              <a:rPr sz="1200" b="1" spc="-35" dirty="0">
                <a:solidFill>
                  <a:srgbClr val="FFFFFF"/>
                </a:solidFill>
                <a:latin typeface="Century Gothic"/>
                <a:cs typeface="Century Gothic"/>
              </a:rPr>
              <a:t> </a:t>
            </a:r>
            <a:r>
              <a:rPr sz="1200" b="1" dirty="0">
                <a:solidFill>
                  <a:srgbClr val="FFFFFF"/>
                </a:solidFill>
                <a:latin typeface="Century Gothic"/>
                <a:cs typeface="Century Gothic"/>
              </a:rPr>
              <a:t>P</a:t>
            </a:r>
            <a:r>
              <a:rPr sz="1200" b="1" spc="-40" dirty="0">
                <a:solidFill>
                  <a:srgbClr val="FFFFFF"/>
                </a:solidFill>
                <a:latin typeface="Century Gothic"/>
                <a:cs typeface="Century Gothic"/>
              </a:rPr>
              <a:t> </a:t>
            </a:r>
            <a:r>
              <a:rPr sz="1200" b="1" dirty="0">
                <a:solidFill>
                  <a:srgbClr val="FFFFFF"/>
                </a:solidFill>
                <a:latin typeface="Century Gothic"/>
                <a:cs typeface="Century Gothic"/>
              </a:rPr>
              <a:t>L</a:t>
            </a:r>
            <a:r>
              <a:rPr sz="1200" b="1" spc="-25" dirty="0">
                <a:solidFill>
                  <a:srgbClr val="FFFFFF"/>
                </a:solidFill>
                <a:latin typeface="Century Gothic"/>
                <a:cs typeface="Century Gothic"/>
              </a:rPr>
              <a:t> </a:t>
            </a:r>
            <a:r>
              <a:rPr sz="1200" b="1" dirty="0">
                <a:solidFill>
                  <a:srgbClr val="FFFFFF"/>
                </a:solidFill>
                <a:latin typeface="Century Gothic"/>
                <a:cs typeface="Century Gothic"/>
              </a:rPr>
              <a:t>A</a:t>
            </a:r>
            <a:r>
              <a:rPr sz="1200" b="1" spc="-130" dirty="0">
                <a:solidFill>
                  <a:srgbClr val="FFFFFF"/>
                </a:solidFill>
                <a:latin typeface="Century Gothic"/>
                <a:cs typeface="Century Gothic"/>
              </a:rPr>
              <a:t> </a:t>
            </a: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dirty="0">
                <a:solidFill>
                  <a:srgbClr val="FFFFFF"/>
                </a:solidFill>
                <a:latin typeface="Century Gothic"/>
                <a:cs typeface="Century Gothic"/>
              </a:rPr>
              <a:t>E </a:t>
            </a:r>
            <a:r>
              <a:rPr sz="1200" b="1" spc="150" dirty="0">
                <a:solidFill>
                  <a:srgbClr val="FFFFFF"/>
                </a:solidFill>
                <a:latin typeface="Century Gothic"/>
                <a:cs typeface="Century Gothic"/>
              </a:rPr>
              <a:t> </a:t>
            </a:r>
            <a:r>
              <a:rPr sz="1200" b="1" dirty="0">
                <a:solidFill>
                  <a:srgbClr val="FFFFFF"/>
                </a:solidFill>
                <a:latin typeface="Century Gothic"/>
                <a:cs typeface="Century Gothic"/>
              </a:rPr>
              <a:t>D</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S</a:t>
            </a:r>
            <a:r>
              <a:rPr sz="1200" b="1" spc="-40" dirty="0">
                <a:solidFill>
                  <a:srgbClr val="FFFFFF"/>
                </a:solidFill>
                <a:latin typeface="Century Gothic"/>
                <a:cs typeface="Century Gothic"/>
              </a:rPr>
              <a:t> </a:t>
            </a:r>
            <a:r>
              <a:rPr sz="1200" b="1" dirty="0">
                <a:solidFill>
                  <a:srgbClr val="FFFFFF"/>
                </a:solidFill>
                <a:latin typeface="Century Gothic"/>
                <a:cs typeface="Century Gothic"/>
              </a:rPr>
              <a:t>I</a:t>
            </a:r>
            <a:r>
              <a:rPr sz="1200" b="1" spc="-30" dirty="0">
                <a:solidFill>
                  <a:srgbClr val="FFFFFF"/>
                </a:solidFill>
                <a:latin typeface="Century Gothic"/>
                <a:cs typeface="Century Gothic"/>
              </a:rPr>
              <a:t> </a:t>
            </a:r>
            <a:r>
              <a:rPr sz="1200" b="1" dirty="0">
                <a:solidFill>
                  <a:srgbClr val="FFFFFF"/>
                </a:solidFill>
                <a:latin typeface="Century Gothic"/>
                <a:cs typeface="Century Gothic"/>
              </a:rPr>
              <a:t>G</a:t>
            </a:r>
            <a:r>
              <a:rPr sz="1200" b="1" spc="-40" dirty="0">
                <a:solidFill>
                  <a:srgbClr val="FFFFFF"/>
                </a:solidFill>
                <a:latin typeface="Century Gothic"/>
                <a:cs typeface="Century Gothic"/>
              </a:rPr>
              <a:t> </a:t>
            </a:r>
            <a:r>
              <a:rPr sz="1200" b="1" dirty="0">
                <a:solidFill>
                  <a:srgbClr val="FFFFFF"/>
                </a:solidFill>
                <a:latin typeface="Century Gothic"/>
                <a:cs typeface="Century Gothic"/>
              </a:rPr>
              <a:t>N </a:t>
            </a:r>
            <a:r>
              <a:rPr sz="1200" b="1" spc="155" dirty="0">
                <a:solidFill>
                  <a:srgbClr val="FFFFFF"/>
                </a:solidFill>
                <a:latin typeface="Century Gothic"/>
                <a:cs typeface="Century Gothic"/>
              </a:rPr>
              <a:t> </a:t>
            </a:r>
            <a:r>
              <a:rPr sz="1200" b="1" dirty="0">
                <a:solidFill>
                  <a:srgbClr val="FFFFFF"/>
                </a:solidFill>
                <a:latin typeface="Century Gothic"/>
                <a:cs typeface="Century Gothic"/>
              </a:rPr>
              <a:t>3</a:t>
            </a:r>
            <a:endParaRPr sz="1200">
              <a:latin typeface="Century Gothic"/>
              <a:cs typeface="Century Gothic"/>
            </a:endParaRPr>
          </a:p>
        </p:txBody>
      </p:sp>
    </p:spTree>
    <p:extLst>
      <p:ext uri="{BB962C8B-B14F-4D97-AF65-F5344CB8AC3E}">
        <p14:creationId xmlns:p14="http://schemas.microsoft.com/office/powerpoint/2010/main" val="187941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66513" y="301736"/>
            <a:ext cx="787055" cy="208966"/>
          </a:xfrm>
          <a:prstGeom prst="rect">
            <a:avLst/>
          </a:prstGeom>
        </p:spPr>
        <p:txBody>
          <a:bodyPr vert="horz" wrap="square" lIns="0" tIns="8698" rIns="0" bIns="0" rtlCol="0">
            <a:spAutoFit/>
          </a:bodyPr>
          <a:lstStyle/>
          <a:p>
            <a:pPr marL="8697">
              <a:spcBef>
                <a:spcPts val="68"/>
              </a:spcBef>
            </a:pPr>
            <a:r>
              <a:rPr spc="14" dirty="0"/>
              <a:t>/'MK'\</a:t>
            </a:r>
          </a:p>
        </p:txBody>
      </p:sp>
      <p:sp>
        <p:nvSpPr>
          <p:cNvPr id="3" name="object 3"/>
          <p:cNvSpPr txBox="1"/>
          <p:nvPr/>
        </p:nvSpPr>
        <p:spPr>
          <a:xfrm>
            <a:off x="7640575" y="419330"/>
            <a:ext cx="468797" cy="599822"/>
          </a:xfrm>
          <a:prstGeom prst="rect">
            <a:avLst/>
          </a:prstGeom>
        </p:spPr>
        <p:txBody>
          <a:bodyPr vert="horz" wrap="square" lIns="0" tIns="9567" rIns="0" bIns="0" rtlCol="0" anchor="t">
            <a:spAutoFit/>
          </a:bodyPr>
          <a:lstStyle/>
          <a:p>
            <a:pPr marL="8255" defTabSz="626181">
              <a:spcBef>
                <a:spcPts val="75"/>
              </a:spcBef>
            </a:pPr>
            <a:endParaRPr lang="en-US" sz="3800" b="1" spc="-531" dirty="0">
              <a:solidFill>
                <a:srgbClr val="4B7570"/>
              </a:solidFill>
              <a:latin typeface="Courier New"/>
              <a:cs typeface="Courier New"/>
            </a:endParaRPr>
          </a:p>
        </p:txBody>
      </p:sp>
      <p:sp>
        <p:nvSpPr>
          <p:cNvPr id="5" name="object 5"/>
          <p:cNvSpPr txBox="1"/>
          <p:nvPr/>
        </p:nvSpPr>
        <p:spPr>
          <a:xfrm>
            <a:off x="10986130" y="1166257"/>
            <a:ext cx="1103410" cy="463911"/>
          </a:xfrm>
          <a:prstGeom prst="rect">
            <a:avLst/>
          </a:prstGeom>
        </p:spPr>
        <p:txBody>
          <a:bodyPr vert="horz" wrap="square" lIns="0" tIns="20004" rIns="0" bIns="0" rtlCol="0">
            <a:spAutoFit/>
          </a:bodyPr>
          <a:lstStyle/>
          <a:p>
            <a:pPr marL="220903" defTabSz="626181">
              <a:spcBef>
                <a:spcPts val="157"/>
              </a:spcBef>
            </a:pPr>
            <a:r>
              <a:rPr sz="700" b="1" spc="27" dirty="0">
                <a:solidFill>
                  <a:srgbClr val="346057"/>
                </a:solidFill>
                <a:latin typeface="Arial"/>
                <a:cs typeface="Arial"/>
              </a:rPr>
              <a:t>Dr</a:t>
            </a:r>
            <a:r>
              <a:rPr sz="700" b="1" spc="14" dirty="0">
                <a:solidFill>
                  <a:srgbClr val="4B7570"/>
                </a:solidFill>
                <a:latin typeface="Arial"/>
                <a:cs typeface="Arial"/>
              </a:rPr>
              <a:t>.</a:t>
            </a:r>
            <a:r>
              <a:rPr sz="700" b="1" spc="-48" dirty="0">
                <a:solidFill>
                  <a:srgbClr val="4B7570"/>
                </a:solidFill>
                <a:latin typeface="Arial"/>
                <a:cs typeface="Arial"/>
              </a:rPr>
              <a:t> </a:t>
            </a:r>
            <a:r>
              <a:rPr sz="700" b="1" spc="27" dirty="0">
                <a:solidFill>
                  <a:srgbClr val="346057"/>
                </a:solidFill>
                <a:latin typeface="Arial"/>
                <a:cs typeface="Arial"/>
              </a:rPr>
              <a:t>L</a:t>
            </a:r>
            <a:r>
              <a:rPr sz="700" b="1" spc="24" dirty="0">
                <a:solidFill>
                  <a:srgbClr val="4B7570"/>
                </a:solidFill>
                <a:latin typeface="Arial"/>
                <a:cs typeface="Arial"/>
              </a:rPr>
              <a:t>a</a:t>
            </a:r>
            <a:r>
              <a:rPr sz="700" b="1" spc="17" dirty="0">
                <a:solidFill>
                  <a:srgbClr val="346057"/>
                </a:solidFill>
                <a:latin typeface="Arial"/>
                <a:cs typeface="Arial"/>
              </a:rPr>
              <a:t>r</a:t>
            </a:r>
            <a:r>
              <a:rPr sz="700" b="1" spc="24" dirty="0">
                <a:solidFill>
                  <a:srgbClr val="4B7570"/>
                </a:solidFill>
                <a:latin typeface="Arial"/>
                <a:cs typeface="Arial"/>
              </a:rPr>
              <a:t>a</a:t>
            </a:r>
            <a:r>
              <a:rPr sz="700" b="1" spc="-21" dirty="0">
                <a:solidFill>
                  <a:srgbClr val="4B7570"/>
                </a:solidFill>
                <a:latin typeface="Arial"/>
                <a:cs typeface="Arial"/>
              </a:rPr>
              <a:t> </a:t>
            </a:r>
            <a:r>
              <a:rPr sz="700" b="1" spc="17" dirty="0">
                <a:solidFill>
                  <a:srgbClr val="1F5444"/>
                </a:solidFill>
                <a:latin typeface="Arial"/>
                <a:cs typeface="Arial"/>
              </a:rPr>
              <a:t>Ti</a:t>
            </a:r>
            <a:r>
              <a:rPr sz="700" b="1" spc="21" dirty="0">
                <a:solidFill>
                  <a:srgbClr val="4B7570"/>
                </a:solidFill>
                <a:latin typeface="Arial"/>
                <a:cs typeface="Arial"/>
              </a:rPr>
              <a:t>e</a:t>
            </a:r>
            <a:r>
              <a:rPr sz="700" b="1" spc="24" dirty="0">
                <a:solidFill>
                  <a:srgbClr val="346057"/>
                </a:solidFill>
                <a:latin typeface="Arial"/>
                <a:cs typeface="Arial"/>
              </a:rPr>
              <a:t>d</a:t>
            </a:r>
            <a:r>
              <a:rPr sz="700" b="1" spc="21" dirty="0">
                <a:solidFill>
                  <a:srgbClr val="4B7570"/>
                </a:solidFill>
                <a:latin typeface="Arial"/>
                <a:cs typeface="Arial"/>
              </a:rPr>
              <a:t>e</a:t>
            </a:r>
            <a:r>
              <a:rPr sz="700" b="1" spc="24" dirty="0">
                <a:solidFill>
                  <a:srgbClr val="346057"/>
                </a:solidFill>
                <a:latin typeface="Arial"/>
                <a:cs typeface="Arial"/>
              </a:rPr>
              <a:t>n</a:t>
            </a:r>
            <a:r>
              <a:rPr sz="700" b="1" spc="21" dirty="0">
                <a:solidFill>
                  <a:srgbClr val="4B7570"/>
                </a:solidFill>
                <a:latin typeface="Arial"/>
                <a:cs typeface="Arial"/>
              </a:rPr>
              <a:t>s</a:t>
            </a:r>
            <a:endParaRPr sz="700">
              <a:solidFill>
                <a:prstClr val="black"/>
              </a:solidFill>
              <a:latin typeface="Arial"/>
              <a:cs typeface="Arial"/>
            </a:endParaRPr>
          </a:p>
          <a:p>
            <a:pPr marR="11306" algn="r" defTabSz="626181">
              <a:spcBef>
                <a:spcPts val="75"/>
              </a:spcBef>
            </a:pPr>
            <a:r>
              <a:rPr sz="700" spc="21" dirty="0">
                <a:solidFill>
                  <a:srgbClr val="5D5E5E"/>
                </a:solidFill>
                <a:latin typeface="Times New Roman"/>
                <a:cs typeface="Times New Roman"/>
              </a:rPr>
              <a:t>President</a:t>
            </a:r>
            <a:endParaRPr sz="700">
              <a:solidFill>
                <a:prstClr val="black"/>
              </a:solidFill>
              <a:latin typeface="Times New Roman"/>
              <a:cs typeface="Times New Roman"/>
            </a:endParaRPr>
          </a:p>
          <a:p>
            <a:pPr marR="8697" algn="r" defTabSz="626181">
              <a:spcBef>
                <a:spcPts val="45"/>
              </a:spcBef>
            </a:pPr>
            <a:r>
              <a:rPr sz="700" spc="-7" dirty="0">
                <a:solidFill>
                  <a:srgbClr val="747575"/>
                </a:solidFill>
                <a:latin typeface="Times New Roman"/>
                <a:cs typeface="Times New Roman"/>
              </a:rPr>
              <a:t>W</a:t>
            </a:r>
            <a:r>
              <a:rPr sz="700" spc="-3" dirty="0">
                <a:solidFill>
                  <a:srgbClr val="A1A5A7"/>
                </a:solidFill>
                <a:latin typeface="Times New Roman"/>
                <a:cs typeface="Times New Roman"/>
              </a:rPr>
              <a:t>.</a:t>
            </a:r>
            <a:r>
              <a:rPr sz="700" spc="-3" dirty="0">
                <a:solidFill>
                  <a:srgbClr val="747575"/>
                </a:solidFill>
                <a:latin typeface="Times New Roman"/>
                <a:cs typeface="Times New Roman"/>
              </a:rPr>
              <a:t>M</a:t>
            </a:r>
            <a:r>
              <a:rPr sz="700" spc="-3" dirty="0">
                <a:solidFill>
                  <a:srgbClr val="AFB5B6"/>
                </a:solidFill>
                <a:latin typeface="Times New Roman"/>
                <a:cs typeface="Times New Roman"/>
              </a:rPr>
              <a:t>.</a:t>
            </a:r>
            <a:r>
              <a:rPr sz="700" spc="-24" dirty="0">
                <a:solidFill>
                  <a:srgbClr val="AFB5B6"/>
                </a:solidFill>
                <a:latin typeface="Times New Roman"/>
                <a:cs typeface="Times New Roman"/>
              </a:rPr>
              <a:t> </a:t>
            </a:r>
            <a:r>
              <a:rPr sz="700" spc="14" dirty="0">
                <a:solidFill>
                  <a:srgbClr val="747575"/>
                </a:solidFill>
                <a:latin typeface="Times New Roman"/>
                <a:cs typeface="Times New Roman"/>
              </a:rPr>
              <a:t>K</a:t>
            </a:r>
            <a:r>
              <a:rPr sz="700" spc="7" dirty="0">
                <a:solidFill>
                  <a:srgbClr val="8A8E8E"/>
                </a:solidFill>
                <a:latin typeface="Times New Roman"/>
                <a:cs typeface="Times New Roman"/>
              </a:rPr>
              <a:t>ec</a:t>
            </a:r>
            <a:r>
              <a:rPr sz="700" spc="7" dirty="0">
                <a:solidFill>
                  <a:srgbClr val="747575"/>
                </a:solidFill>
                <a:latin typeface="Times New Roman"/>
                <a:cs typeface="Times New Roman"/>
              </a:rPr>
              <a:t>k</a:t>
            </a:r>
            <a:r>
              <a:rPr sz="700" spc="-17" dirty="0">
                <a:solidFill>
                  <a:srgbClr val="747575"/>
                </a:solidFill>
                <a:latin typeface="Times New Roman"/>
                <a:cs typeface="Times New Roman"/>
              </a:rPr>
              <a:t> </a:t>
            </a:r>
            <a:r>
              <a:rPr sz="700" spc="24" dirty="0">
                <a:solidFill>
                  <a:srgbClr val="747575"/>
                </a:solidFill>
                <a:latin typeface="Times New Roman"/>
                <a:cs typeface="Times New Roman"/>
              </a:rPr>
              <a:t>Pr</a:t>
            </a:r>
            <a:r>
              <a:rPr sz="700" spc="21" dirty="0">
                <a:solidFill>
                  <a:srgbClr val="8A8E8E"/>
                </a:solidFill>
                <a:latin typeface="Times New Roman"/>
                <a:cs typeface="Times New Roman"/>
              </a:rPr>
              <a:t>es</a:t>
            </a:r>
            <a:r>
              <a:rPr sz="700" spc="21" dirty="0">
                <a:solidFill>
                  <a:srgbClr val="5D5E5E"/>
                </a:solidFill>
                <a:latin typeface="Times New Roman"/>
                <a:cs typeface="Times New Roman"/>
              </a:rPr>
              <a:t>id</a:t>
            </a:r>
            <a:r>
              <a:rPr sz="700" spc="24" dirty="0">
                <a:solidFill>
                  <a:srgbClr val="8A8E8E"/>
                </a:solidFill>
                <a:latin typeface="Times New Roman"/>
                <a:cs typeface="Times New Roman"/>
              </a:rPr>
              <a:t>e</a:t>
            </a:r>
            <a:r>
              <a:rPr sz="700" spc="21" dirty="0">
                <a:solidFill>
                  <a:srgbClr val="747575"/>
                </a:solidFill>
                <a:latin typeface="Times New Roman"/>
                <a:cs typeface="Times New Roman"/>
              </a:rPr>
              <a:t>nt</a:t>
            </a:r>
            <a:r>
              <a:rPr sz="700" spc="14" dirty="0">
                <a:solidFill>
                  <a:srgbClr val="8A8E8E"/>
                </a:solidFill>
                <a:latin typeface="Times New Roman"/>
                <a:cs typeface="Times New Roman"/>
              </a:rPr>
              <a:t>i</a:t>
            </a:r>
            <a:r>
              <a:rPr sz="700" spc="17" dirty="0">
                <a:solidFill>
                  <a:srgbClr val="747575"/>
                </a:solidFill>
                <a:latin typeface="Times New Roman"/>
                <a:cs typeface="Times New Roman"/>
              </a:rPr>
              <a:t>al</a:t>
            </a:r>
            <a:r>
              <a:rPr sz="700" spc="-21" dirty="0">
                <a:solidFill>
                  <a:srgbClr val="747575"/>
                </a:solidFill>
                <a:latin typeface="Times New Roman"/>
                <a:cs typeface="Times New Roman"/>
              </a:rPr>
              <a:t> </a:t>
            </a:r>
            <a:r>
              <a:rPr sz="700" spc="27" dirty="0">
                <a:solidFill>
                  <a:srgbClr val="747575"/>
                </a:solidFill>
                <a:latin typeface="Times New Roman"/>
                <a:cs typeface="Times New Roman"/>
              </a:rPr>
              <a:t>Cha</a:t>
            </a:r>
            <a:r>
              <a:rPr sz="700" spc="14" dirty="0">
                <a:solidFill>
                  <a:srgbClr val="4B4B4B"/>
                </a:solidFill>
                <a:latin typeface="Times New Roman"/>
                <a:cs typeface="Times New Roman"/>
              </a:rPr>
              <a:t>i</a:t>
            </a:r>
            <a:r>
              <a:rPr sz="700" spc="17" dirty="0">
                <a:solidFill>
                  <a:srgbClr val="8A8E8E"/>
                </a:solidFill>
                <a:latin typeface="Times New Roman"/>
                <a:cs typeface="Times New Roman"/>
              </a:rPr>
              <a:t>r</a:t>
            </a:r>
            <a:endParaRPr sz="700">
              <a:solidFill>
                <a:prstClr val="black"/>
              </a:solidFill>
              <a:latin typeface="Times New Roman"/>
              <a:cs typeface="Times New Roman"/>
            </a:endParaRPr>
          </a:p>
        </p:txBody>
      </p:sp>
      <p:sp>
        <p:nvSpPr>
          <p:cNvPr id="6" name="object 6"/>
          <p:cNvSpPr txBox="1"/>
          <p:nvPr/>
        </p:nvSpPr>
        <p:spPr>
          <a:xfrm>
            <a:off x="171117" y="62831"/>
            <a:ext cx="11020460" cy="6289092"/>
          </a:xfrm>
          <a:prstGeom prst="rect">
            <a:avLst/>
          </a:prstGeom>
        </p:spPr>
        <p:txBody>
          <a:bodyPr vert="horz" wrap="square" lIns="0" tIns="8698" rIns="0" bIns="0" rtlCol="0" anchor="t">
            <a:spAutoFit/>
          </a:bodyPr>
          <a:lstStyle/>
          <a:p>
            <a:pPr marL="14605" defTabSz="626181">
              <a:spcBef>
                <a:spcPts val="68"/>
              </a:spcBef>
            </a:pPr>
            <a:r>
              <a:rPr sz="1400" spc="24" dirty="0">
                <a:solidFill>
                  <a:srgbClr val="4B4B4B"/>
                </a:solidFill>
                <a:latin typeface="Times New Roman"/>
                <a:cs typeface="Times New Roman"/>
              </a:rPr>
              <a:t>Nove</a:t>
            </a:r>
            <a:r>
              <a:rPr sz="1400" spc="24" dirty="0">
                <a:solidFill>
                  <a:srgbClr val="1A1A1A"/>
                </a:solidFill>
                <a:latin typeface="Times New Roman"/>
                <a:cs typeface="Times New Roman"/>
              </a:rPr>
              <a:t>m</a:t>
            </a:r>
            <a:r>
              <a:rPr sz="1400" spc="24" dirty="0">
                <a:solidFill>
                  <a:srgbClr val="383838"/>
                </a:solidFill>
                <a:latin typeface="Times New Roman"/>
                <a:cs typeface="Times New Roman"/>
              </a:rPr>
              <a:t>be</a:t>
            </a:r>
            <a:r>
              <a:rPr sz="1400" spc="24" dirty="0">
                <a:solidFill>
                  <a:srgbClr val="1A1A1A"/>
                </a:solidFill>
                <a:latin typeface="Times New Roman"/>
                <a:cs typeface="Times New Roman"/>
              </a:rPr>
              <a:t>r</a:t>
            </a:r>
            <a:r>
              <a:rPr sz="1400" spc="10" dirty="0">
                <a:solidFill>
                  <a:srgbClr val="1A1A1A"/>
                </a:solidFill>
                <a:latin typeface="Times New Roman"/>
                <a:cs typeface="Times New Roman"/>
              </a:rPr>
              <a:t> </a:t>
            </a:r>
            <a:r>
              <a:rPr sz="1400" spc="31" dirty="0">
                <a:solidFill>
                  <a:srgbClr val="4B4B4B"/>
                </a:solidFill>
                <a:latin typeface="Times New Roman"/>
                <a:cs typeface="Times New Roman"/>
              </a:rPr>
              <a:t>7</a:t>
            </a:r>
            <a:r>
              <a:rPr sz="1400" spc="31" dirty="0">
                <a:solidFill>
                  <a:srgbClr val="747575"/>
                </a:solidFill>
                <a:latin typeface="Times New Roman"/>
                <a:cs typeface="Times New Roman"/>
              </a:rPr>
              <a:t>,</a:t>
            </a:r>
            <a:r>
              <a:rPr sz="1400" spc="24" dirty="0">
                <a:solidFill>
                  <a:srgbClr val="747575"/>
                </a:solidFill>
                <a:latin typeface="Times New Roman"/>
                <a:cs typeface="Times New Roman"/>
              </a:rPr>
              <a:t> </a:t>
            </a:r>
            <a:r>
              <a:rPr sz="1400" spc="24" dirty="0">
                <a:solidFill>
                  <a:srgbClr val="4B4B4B"/>
                </a:solidFill>
                <a:latin typeface="Times New Roman"/>
                <a:cs typeface="Times New Roman"/>
              </a:rPr>
              <a:t>2019</a:t>
            </a:r>
            <a:endParaRPr lang="en-US" sz="1400">
              <a:latin typeface="Times New Roman"/>
              <a:cs typeface="Times New Roman"/>
            </a:endParaRPr>
          </a:p>
          <a:p>
            <a:pPr defTabSz="626181">
              <a:spcBef>
                <a:spcPts val="7"/>
              </a:spcBef>
            </a:pPr>
            <a:endParaRPr sz="1400" dirty="0">
              <a:latin typeface="Times New Roman"/>
              <a:cs typeface="Times New Roman"/>
            </a:endParaRPr>
          </a:p>
          <a:p>
            <a:pPr marL="15240" defTabSz="626181"/>
            <a:r>
              <a:rPr sz="1400" spc="17" dirty="0">
                <a:solidFill>
                  <a:srgbClr val="282828"/>
                </a:solidFill>
                <a:latin typeface="Times New Roman"/>
                <a:cs typeface="Times New Roman"/>
              </a:rPr>
              <a:t>Dear</a:t>
            </a:r>
            <a:r>
              <a:rPr sz="1400" spc="38" dirty="0">
                <a:solidFill>
                  <a:srgbClr val="282828"/>
                </a:solidFill>
                <a:latin typeface="Times New Roman"/>
                <a:cs typeface="Times New Roman"/>
              </a:rPr>
              <a:t> </a:t>
            </a:r>
            <a:r>
              <a:rPr sz="1400" spc="17" dirty="0">
                <a:solidFill>
                  <a:srgbClr val="282828"/>
                </a:solidFill>
                <a:latin typeface="Times New Roman"/>
                <a:cs typeface="Times New Roman"/>
              </a:rPr>
              <a:t>Lesley</a:t>
            </a:r>
            <a:r>
              <a:rPr sz="1400" spc="14" dirty="0">
                <a:solidFill>
                  <a:srgbClr val="282828"/>
                </a:solidFill>
                <a:latin typeface="Times New Roman"/>
                <a:cs typeface="Times New Roman"/>
              </a:rPr>
              <a:t> </a:t>
            </a:r>
            <a:r>
              <a:rPr sz="1400" spc="17" dirty="0">
                <a:solidFill>
                  <a:srgbClr val="4B4B4B"/>
                </a:solidFill>
                <a:latin typeface="Times New Roman"/>
                <a:cs typeface="Times New Roman"/>
              </a:rPr>
              <a:t>and</a:t>
            </a:r>
            <a:r>
              <a:rPr sz="1400" spc="34" dirty="0">
                <a:solidFill>
                  <a:srgbClr val="4B4B4B"/>
                </a:solidFill>
                <a:latin typeface="Times New Roman"/>
                <a:cs typeface="Times New Roman"/>
              </a:rPr>
              <a:t> </a:t>
            </a:r>
            <a:r>
              <a:rPr sz="1400" spc="17" dirty="0">
                <a:solidFill>
                  <a:srgbClr val="383838"/>
                </a:solidFill>
                <a:latin typeface="Times New Roman"/>
                <a:cs typeface="Times New Roman"/>
              </a:rPr>
              <a:t>Garrett,</a:t>
            </a:r>
            <a:endParaRPr sz="1400" dirty="0">
              <a:latin typeface="Times New Roman"/>
              <a:cs typeface="Times New Roman"/>
            </a:endParaRPr>
          </a:p>
          <a:p>
            <a:pPr defTabSz="626181">
              <a:spcBef>
                <a:spcPts val="27"/>
              </a:spcBef>
            </a:pPr>
            <a:endParaRPr sz="1200" dirty="0">
              <a:latin typeface="Times New Roman"/>
              <a:cs typeface="Times New Roman"/>
            </a:endParaRPr>
          </a:p>
          <a:p>
            <a:pPr marL="14605" marR="3175" indent="1270" defTabSz="626181">
              <a:lnSpc>
                <a:spcPct val="105300"/>
              </a:lnSpc>
            </a:pPr>
            <a:r>
              <a:rPr sz="1400" spc="38" dirty="0">
                <a:solidFill>
                  <a:srgbClr val="282828"/>
                </a:solidFill>
                <a:latin typeface="Times New Roman"/>
                <a:cs typeface="Times New Roman"/>
              </a:rPr>
              <a:t>My</a:t>
            </a:r>
            <a:r>
              <a:rPr sz="1400" spc="24" dirty="0">
                <a:solidFill>
                  <a:srgbClr val="282828"/>
                </a:solidFill>
                <a:latin typeface="Times New Roman"/>
                <a:cs typeface="Times New Roman"/>
              </a:rPr>
              <a:t> </a:t>
            </a:r>
            <a:r>
              <a:rPr sz="1400" spc="21" dirty="0">
                <a:solidFill>
                  <a:srgbClr val="1A1A1A"/>
                </a:solidFill>
                <a:latin typeface="Times New Roman"/>
                <a:cs typeface="Times New Roman"/>
              </a:rPr>
              <a:t>und</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r</a:t>
            </a:r>
            <a:r>
              <a:rPr sz="1400" spc="21" dirty="0">
                <a:solidFill>
                  <a:srgbClr val="4B4B4B"/>
                </a:solidFill>
                <a:latin typeface="Times New Roman"/>
                <a:cs typeface="Times New Roman"/>
              </a:rPr>
              <a:t>s</a:t>
            </a:r>
            <a:r>
              <a:rPr sz="1400" spc="21" dirty="0">
                <a:solidFill>
                  <a:srgbClr val="282828"/>
                </a:solidFill>
                <a:latin typeface="Times New Roman"/>
                <a:cs typeface="Times New Roman"/>
              </a:rPr>
              <a:t>tanding</a:t>
            </a:r>
            <a:r>
              <a:rPr sz="1400" spc="51" dirty="0">
                <a:solidFill>
                  <a:srgbClr val="282828"/>
                </a:solidFill>
                <a:latin typeface="Times New Roman"/>
                <a:cs typeface="Times New Roman"/>
              </a:rPr>
              <a:t> </a:t>
            </a:r>
            <a:r>
              <a:rPr sz="1400" dirty="0">
                <a:solidFill>
                  <a:srgbClr val="1A1A1A"/>
                </a:solidFill>
                <a:latin typeface="Times New Roman"/>
                <a:cs typeface="Times New Roman"/>
              </a:rPr>
              <a:t>i</a:t>
            </a:r>
            <a:r>
              <a:rPr sz="1400" dirty="0">
                <a:solidFill>
                  <a:srgbClr val="4B4B4B"/>
                </a:solidFill>
                <a:latin typeface="Times New Roman"/>
                <a:cs typeface="Times New Roman"/>
              </a:rPr>
              <a:t>s</a:t>
            </a:r>
            <a:r>
              <a:rPr sz="1400" spc="58" dirty="0">
                <a:solidFill>
                  <a:srgbClr val="4B4B4B"/>
                </a:solidFill>
                <a:latin typeface="Times New Roman"/>
                <a:cs typeface="Times New Roman"/>
              </a:rPr>
              <a:t> </a:t>
            </a:r>
            <a:r>
              <a:rPr sz="1400" spc="7" dirty="0">
                <a:solidFill>
                  <a:srgbClr val="1A1A1A"/>
                </a:solidFill>
                <a:latin typeface="Times New Roman"/>
                <a:cs typeface="Times New Roman"/>
              </a:rPr>
              <a:t>that</a:t>
            </a:r>
            <a:r>
              <a:rPr sz="1400" spc="27" dirty="0">
                <a:solidFill>
                  <a:srgbClr val="1A1A1A"/>
                </a:solidFill>
                <a:latin typeface="Times New Roman"/>
                <a:cs typeface="Times New Roman"/>
              </a:rPr>
              <a:t> </a:t>
            </a:r>
            <a:r>
              <a:rPr sz="1400" spc="10" dirty="0">
                <a:solidFill>
                  <a:srgbClr val="282828"/>
                </a:solidFill>
                <a:latin typeface="Times New Roman"/>
                <a:cs typeface="Times New Roman"/>
              </a:rPr>
              <a:t>the</a:t>
            </a:r>
            <a:r>
              <a:rPr sz="1400" spc="45" dirty="0">
                <a:solidFill>
                  <a:srgbClr val="282828"/>
                </a:solidFill>
                <a:latin typeface="Times New Roman"/>
                <a:cs typeface="Times New Roman"/>
              </a:rPr>
              <a:t> </a:t>
            </a:r>
            <a:r>
              <a:rPr sz="1400" spc="17" dirty="0">
                <a:solidFill>
                  <a:srgbClr val="4B4B4B"/>
                </a:solidFill>
                <a:latin typeface="Times New Roman"/>
                <a:cs typeface="Times New Roman"/>
              </a:rPr>
              <a:t>s</a:t>
            </a:r>
            <a:r>
              <a:rPr sz="1400" spc="17" dirty="0">
                <a:solidFill>
                  <a:srgbClr val="282828"/>
                </a:solidFill>
                <a:latin typeface="Times New Roman"/>
                <a:cs typeface="Times New Roman"/>
              </a:rPr>
              <a:t>u</a:t>
            </a:r>
            <a:r>
              <a:rPr sz="1400" spc="17" dirty="0">
                <a:solidFill>
                  <a:srgbClr val="4B4B4B"/>
                </a:solidFill>
                <a:latin typeface="Times New Roman"/>
                <a:cs typeface="Times New Roman"/>
              </a:rPr>
              <a:t>s</a:t>
            </a:r>
            <a:r>
              <a:rPr sz="1400" spc="17" dirty="0">
                <a:solidFill>
                  <a:srgbClr val="1A1A1A"/>
                </a:solidFill>
                <a:latin typeface="Times New Roman"/>
                <a:cs typeface="Times New Roman"/>
              </a:rPr>
              <a:t>t</a:t>
            </a:r>
            <a:r>
              <a:rPr sz="1400" spc="17" dirty="0">
                <a:solidFill>
                  <a:srgbClr val="383838"/>
                </a:solidFill>
                <a:latin typeface="Times New Roman"/>
                <a:cs typeface="Times New Roman"/>
              </a:rPr>
              <a:t>a</a:t>
            </a:r>
            <a:r>
              <a:rPr sz="1400" spc="17" dirty="0">
                <a:solidFill>
                  <a:srgbClr val="0A0A0A"/>
                </a:solidFill>
                <a:latin typeface="Times New Roman"/>
                <a:cs typeface="Times New Roman"/>
              </a:rPr>
              <a:t>in</a:t>
            </a:r>
            <a:r>
              <a:rPr sz="1400" spc="17" dirty="0">
                <a:solidFill>
                  <a:srgbClr val="4B4B4B"/>
                </a:solidFill>
                <a:latin typeface="Times New Roman"/>
                <a:cs typeface="Times New Roman"/>
              </a:rPr>
              <a:t>a</a:t>
            </a:r>
            <a:r>
              <a:rPr sz="1400" spc="17" dirty="0">
                <a:solidFill>
                  <a:srgbClr val="282828"/>
                </a:solidFill>
                <a:latin typeface="Times New Roman"/>
                <a:cs typeface="Times New Roman"/>
              </a:rPr>
              <a:t>bi</a:t>
            </a:r>
            <a:r>
              <a:rPr sz="1400" spc="17" dirty="0">
                <a:solidFill>
                  <a:srgbClr val="0A0A0A"/>
                </a:solidFill>
                <a:latin typeface="Times New Roman"/>
                <a:cs typeface="Times New Roman"/>
              </a:rPr>
              <a:t>li</a:t>
            </a:r>
            <a:r>
              <a:rPr sz="1400" spc="17" dirty="0">
                <a:solidFill>
                  <a:srgbClr val="383838"/>
                </a:solidFill>
                <a:latin typeface="Times New Roman"/>
                <a:cs typeface="Times New Roman"/>
              </a:rPr>
              <a:t>ty</a:t>
            </a:r>
            <a:r>
              <a:rPr sz="1400" spc="41" dirty="0">
                <a:solidFill>
                  <a:srgbClr val="383838"/>
                </a:solidFill>
                <a:latin typeface="Times New Roman"/>
                <a:cs typeface="Times New Roman"/>
              </a:rPr>
              <a:t> </a:t>
            </a:r>
            <a:r>
              <a:rPr sz="1400" spc="21" dirty="0">
                <a:solidFill>
                  <a:srgbClr val="383838"/>
                </a:solidFill>
                <a:latin typeface="Times New Roman"/>
                <a:cs typeface="Times New Roman"/>
              </a:rPr>
              <a:t>committee</a:t>
            </a:r>
            <a:r>
              <a:rPr sz="1400" spc="55" dirty="0">
                <a:solidFill>
                  <a:srgbClr val="383838"/>
                </a:solidFill>
                <a:latin typeface="Times New Roman"/>
                <a:cs typeface="Times New Roman"/>
              </a:rPr>
              <a:t> </a:t>
            </a:r>
            <a:r>
              <a:rPr sz="1400" spc="14" dirty="0">
                <a:solidFill>
                  <a:srgbClr val="1A1A1A"/>
                </a:solidFill>
                <a:latin typeface="Times New Roman"/>
                <a:cs typeface="Times New Roman"/>
              </a:rPr>
              <a:t>h</a:t>
            </a:r>
            <a:r>
              <a:rPr sz="1400" spc="14" dirty="0">
                <a:solidFill>
                  <a:srgbClr val="4B4B4B"/>
                </a:solidFill>
                <a:latin typeface="Times New Roman"/>
                <a:cs typeface="Times New Roman"/>
              </a:rPr>
              <a:t>as</a:t>
            </a:r>
            <a:r>
              <a:rPr sz="1400" spc="45" dirty="0">
                <a:solidFill>
                  <a:srgbClr val="4B4B4B"/>
                </a:solidFill>
                <a:latin typeface="Times New Roman"/>
                <a:cs typeface="Times New Roman"/>
              </a:rPr>
              <a:t> </a:t>
            </a:r>
            <a:r>
              <a:rPr sz="1400" spc="21" dirty="0">
                <a:solidFill>
                  <a:srgbClr val="282828"/>
                </a:solidFill>
                <a:latin typeface="Times New Roman"/>
                <a:cs typeface="Times New Roman"/>
              </a:rPr>
              <a:t>begun</a:t>
            </a:r>
            <a:r>
              <a:rPr sz="1400" spc="55" dirty="0">
                <a:solidFill>
                  <a:srgbClr val="282828"/>
                </a:solidFill>
                <a:latin typeface="Times New Roman"/>
                <a:cs typeface="Times New Roman"/>
              </a:rPr>
              <a:t> </a:t>
            </a:r>
            <a:r>
              <a:rPr sz="1400" spc="14" dirty="0">
                <a:solidFill>
                  <a:srgbClr val="282828"/>
                </a:solidFill>
                <a:latin typeface="Times New Roman"/>
                <a:cs typeface="Times New Roman"/>
              </a:rPr>
              <a:t>to</a:t>
            </a:r>
            <a:r>
              <a:rPr sz="1400" spc="41" dirty="0">
                <a:solidFill>
                  <a:srgbClr val="282828"/>
                </a:solidFill>
                <a:latin typeface="Times New Roman"/>
                <a:cs typeface="Times New Roman"/>
              </a:rPr>
              <a:t> </a:t>
            </a:r>
            <a:r>
              <a:rPr sz="1400" spc="21" dirty="0">
                <a:solidFill>
                  <a:srgbClr val="282828"/>
                </a:solidFill>
                <a:latin typeface="Times New Roman"/>
                <a:cs typeface="Times New Roman"/>
              </a:rPr>
              <a:t>meet</a:t>
            </a:r>
            <a:r>
              <a:rPr sz="1400" spc="17" dirty="0">
                <a:solidFill>
                  <a:srgbClr val="282828"/>
                </a:solidFill>
                <a:latin typeface="Times New Roman"/>
                <a:cs typeface="Times New Roman"/>
              </a:rPr>
              <a:t> </a:t>
            </a:r>
            <a:r>
              <a:rPr sz="1400" spc="21" dirty="0">
                <a:solidFill>
                  <a:srgbClr val="383838"/>
                </a:solidFill>
                <a:latin typeface="Times New Roman"/>
                <a:cs typeface="Times New Roman"/>
              </a:rPr>
              <a:t>again,</a:t>
            </a:r>
            <a:r>
              <a:rPr sz="1400" spc="24" dirty="0">
                <a:solidFill>
                  <a:srgbClr val="383838"/>
                </a:solidFill>
                <a:latin typeface="Times New Roman"/>
                <a:cs typeface="Times New Roman"/>
              </a:rPr>
              <a:t> </a:t>
            </a:r>
            <a:r>
              <a:rPr sz="1400" spc="17" dirty="0">
                <a:solidFill>
                  <a:srgbClr val="4B4B4B"/>
                </a:solidFill>
                <a:latin typeface="Times New Roman"/>
                <a:cs typeface="Times New Roman"/>
              </a:rPr>
              <a:t>which</a:t>
            </a:r>
            <a:r>
              <a:rPr sz="1400" spc="51" dirty="0">
                <a:solidFill>
                  <a:srgbClr val="4B4B4B"/>
                </a:solidFill>
                <a:latin typeface="Times New Roman"/>
                <a:cs typeface="Times New Roman"/>
              </a:rPr>
              <a:t> </a:t>
            </a:r>
            <a:r>
              <a:rPr sz="1400" dirty="0">
                <a:solidFill>
                  <a:srgbClr val="1A1A1A"/>
                </a:solidFill>
                <a:latin typeface="Times New Roman"/>
                <a:cs typeface="Times New Roman"/>
              </a:rPr>
              <a:t>i</a:t>
            </a:r>
            <a:r>
              <a:rPr sz="1400" dirty="0">
                <a:solidFill>
                  <a:srgbClr val="4B4B4B"/>
                </a:solidFill>
                <a:latin typeface="Times New Roman"/>
                <a:cs typeface="Times New Roman"/>
              </a:rPr>
              <a:t>s</a:t>
            </a:r>
            <a:r>
              <a:rPr sz="1400" spc="45" dirty="0">
                <a:solidFill>
                  <a:srgbClr val="4B4B4B"/>
                </a:solidFill>
                <a:latin typeface="Times New Roman"/>
                <a:cs typeface="Times New Roman"/>
              </a:rPr>
              <a:t> </a:t>
            </a:r>
            <a:r>
              <a:rPr sz="1400" spc="21" dirty="0">
                <a:solidFill>
                  <a:srgbClr val="383838"/>
                </a:solidFill>
                <a:latin typeface="Times New Roman"/>
                <a:cs typeface="Times New Roman"/>
              </a:rPr>
              <a:t>great</a:t>
            </a:r>
            <a:r>
              <a:rPr sz="1400" spc="31" dirty="0">
                <a:solidFill>
                  <a:srgbClr val="383838"/>
                </a:solidFill>
                <a:latin typeface="Times New Roman"/>
                <a:cs typeface="Times New Roman"/>
              </a:rPr>
              <a:t> </a:t>
            </a:r>
            <a:r>
              <a:rPr sz="1400" spc="27" dirty="0">
                <a:solidFill>
                  <a:srgbClr val="1A1A1A"/>
                </a:solidFill>
                <a:latin typeface="Times New Roman"/>
                <a:cs typeface="Times New Roman"/>
              </a:rPr>
              <a:t>news.</a:t>
            </a:r>
            <a:r>
              <a:rPr sz="1400" spc="62" dirty="0">
                <a:solidFill>
                  <a:srgbClr val="1A1A1A"/>
                </a:solidFill>
                <a:latin typeface="Times New Roman"/>
                <a:cs typeface="Times New Roman"/>
              </a:rPr>
              <a:t> </a:t>
            </a:r>
            <a:r>
              <a:rPr sz="1400" spc="-21" dirty="0">
                <a:solidFill>
                  <a:srgbClr val="282828"/>
                </a:solidFill>
                <a:latin typeface="Times New Roman"/>
                <a:cs typeface="Times New Roman"/>
              </a:rPr>
              <a:t>It</a:t>
            </a:r>
            <a:r>
              <a:rPr sz="1400" spc="-41" dirty="0">
                <a:solidFill>
                  <a:srgbClr val="282828"/>
                </a:solidFill>
                <a:latin typeface="Times New Roman"/>
                <a:cs typeface="Times New Roman"/>
              </a:rPr>
              <a:t> </a:t>
            </a:r>
            <a:r>
              <a:rPr sz="1400" spc="34" dirty="0">
                <a:solidFill>
                  <a:srgbClr val="4B4B4B"/>
                </a:solidFill>
                <a:latin typeface="Times New Roman"/>
                <a:cs typeface="Times New Roman"/>
              </a:rPr>
              <a:t>also</a:t>
            </a:r>
            <a:r>
              <a:rPr sz="1400" spc="-51" dirty="0">
                <a:solidFill>
                  <a:srgbClr val="4B4B4B"/>
                </a:solidFill>
                <a:latin typeface="Times New Roman"/>
                <a:cs typeface="Times New Roman"/>
              </a:rPr>
              <a:t> </a:t>
            </a:r>
            <a:r>
              <a:rPr sz="1400" spc="34" dirty="0">
                <a:solidFill>
                  <a:srgbClr val="4B4B4B"/>
                </a:solidFill>
                <a:latin typeface="Times New Roman"/>
                <a:cs typeface="Times New Roman"/>
              </a:rPr>
              <a:t>seems</a:t>
            </a:r>
            <a:r>
              <a:rPr lang="en-US" sz="1400" spc="34" dirty="0">
                <a:solidFill>
                  <a:srgbClr val="4B4B4B"/>
                </a:solidFill>
                <a:latin typeface="Times New Roman"/>
                <a:cs typeface="Times New Roman"/>
              </a:rPr>
              <a:t> </a:t>
            </a:r>
            <a:r>
              <a:rPr sz="1400" spc="-154" dirty="0">
                <a:solidFill>
                  <a:srgbClr val="4B4B4B"/>
                </a:solidFill>
                <a:latin typeface="Times New Roman"/>
                <a:cs typeface="Times New Roman"/>
              </a:rPr>
              <a:t> </a:t>
            </a:r>
            <a:r>
              <a:rPr sz="1400" spc="14" dirty="0">
                <a:solidFill>
                  <a:srgbClr val="1A1A1A"/>
                </a:solidFill>
                <a:latin typeface="Times New Roman"/>
                <a:cs typeface="Times New Roman"/>
              </a:rPr>
              <a:t>lik</a:t>
            </a:r>
            <a:r>
              <a:rPr sz="1400" spc="14" dirty="0">
                <a:solidFill>
                  <a:srgbClr val="4B4B4B"/>
                </a:solidFill>
                <a:latin typeface="Times New Roman"/>
                <a:cs typeface="Times New Roman"/>
              </a:rPr>
              <a:t>e</a:t>
            </a:r>
            <a:r>
              <a:rPr sz="1400" spc="24" dirty="0">
                <a:solidFill>
                  <a:srgbClr val="4B4B4B"/>
                </a:solidFill>
                <a:latin typeface="Times New Roman"/>
                <a:cs typeface="Times New Roman"/>
              </a:rPr>
              <a:t> </a:t>
            </a:r>
            <a:r>
              <a:rPr sz="1400" spc="21" dirty="0">
                <a:solidFill>
                  <a:srgbClr val="282828"/>
                </a:solidFill>
                <a:latin typeface="Times New Roman"/>
                <a:cs typeface="Times New Roman"/>
              </a:rPr>
              <a:t>an </a:t>
            </a:r>
            <a:r>
              <a:rPr sz="1400" spc="21" dirty="0">
                <a:solidFill>
                  <a:srgbClr val="383838"/>
                </a:solidFill>
                <a:latin typeface="Times New Roman"/>
                <a:cs typeface="Times New Roman"/>
              </a:rPr>
              <a:t>exce</a:t>
            </a:r>
            <a:r>
              <a:rPr sz="1400" spc="21" dirty="0">
                <a:solidFill>
                  <a:srgbClr val="0A0A0A"/>
                </a:solidFill>
                <a:latin typeface="Times New Roman"/>
                <a:cs typeface="Times New Roman"/>
              </a:rPr>
              <a:t>ll</a:t>
            </a:r>
            <a:r>
              <a:rPr sz="1400" spc="21" dirty="0">
                <a:solidFill>
                  <a:srgbClr val="282828"/>
                </a:solidFill>
                <a:latin typeface="Times New Roman"/>
                <a:cs typeface="Times New Roman"/>
              </a:rPr>
              <a:t>e</a:t>
            </a:r>
            <a:r>
              <a:rPr sz="1400" spc="21" dirty="0">
                <a:solidFill>
                  <a:srgbClr val="0A0A0A"/>
                </a:solidFill>
                <a:latin typeface="Times New Roman"/>
                <a:cs typeface="Times New Roman"/>
              </a:rPr>
              <a:t>nt</a:t>
            </a:r>
            <a:r>
              <a:rPr sz="1400" spc="31" dirty="0">
                <a:solidFill>
                  <a:srgbClr val="0A0A0A"/>
                </a:solidFill>
                <a:latin typeface="Times New Roman"/>
                <a:cs typeface="Times New Roman"/>
              </a:rPr>
              <a:t> </a:t>
            </a:r>
            <a:r>
              <a:rPr sz="1400" spc="21" dirty="0">
                <a:solidFill>
                  <a:srgbClr val="282828"/>
                </a:solidFill>
                <a:latin typeface="Times New Roman"/>
                <a:cs typeface="Times New Roman"/>
              </a:rPr>
              <a:t>opportunity</a:t>
            </a:r>
            <a:r>
              <a:rPr sz="1400" spc="55" dirty="0">
                <a:solidFill>
                  <a:srgbClr val="282828"/>
                </a:solidFill>
                <a:latin typeface="Times New Roman"/>
                <a:cs typeface="Times New Roman"/>
              </a:rPr>
              <a:t> </a:t>
            </a:r>
            <a:r>
              <a:rPr sz="1400" spc="17" dirty="0">
                <a:solidFill>
                  <a:srgbClr val="383838"/>
                </a:solidFill>
                <a:latin typeface="Times New Roman"/>
                <a:cs typeface="Times New Roman"/>
              </a:rPr>
              <a:t>to</a:t>
            </a:r>
            <a:r>
              <a:rPr sz="1400" spc="31" dirty="0">
                <a:solidFill>
                  <a:srgbClr val="383838"/>
                </a:solidFill>
                <a:latin typeface="Times New Roman"/>
                <a:cs typeface="Times New Roman"/>
              </a:rPr>
              <a:t> </a:t>
            </a:r>
            <a:r>
              <a:rPr sz="1400" spc="14" dirty="0">
                <a:solidFill>
                  <a:srgbClr val="282828"/>
                </a:solidFill>
                <a:latin typeface="Times New Roman"/>
                <a:cs typeface="Times New Roman"/>
              </a:rPr>
              <a:t>revisit</a:t>
            </a:r>
            <a:r>
              <a:rPr sz="1400" spc="38" dirty="0">
                <a:solidFill>
                  <a:srgbClr val="282828"/>
                </a:solidFill>
                <a:latin typeface="Times New Roman"/>
                <a:cs typeface="Times New Roman"/>
              </a:rPr>
              <a:t> </a:t>
            </a:r>
            <a:r>
              <a:rPr sz="1400" spc="24" dirty="0">
                <a:solidFill>
                  <a:srgbClr val="282828"/>
                </a:solidFill>
                <a:latin typeface="Times New Roman"/>
                <a:cs typeface="Times New Roman"/>
              </a:rPr>
              <a:t>the</a:t>
            </a:r>
            <a:r>
              <a:rPr sz="1400" spc="-17" dirty="0">
                <a:solidFill>
                  <a:srgbClr val="282828"/>
                </a:solidFill>
                <a:latin typeface="Times New Roman"/>
                <a:cs typeface="Times New Roman"/>
              </a:rPr>
              <a:t> </a:t>
            </a:r>
            <a:r>
              <a:rPr sz="1400" spc="21" dirty="0">
                <a:solidFill>
                  <a:srgbClr val="4B4B4B"/>
                </a:solidFill>
                <a:latin typeface="Times New Roman"/>
                <a:cs typeface="Times New Roman"/>
              </a:rPr>
              <a:t>c</a:t>
            </a:r>
            <a:r>
              <a:rPr sz="1400" spc="21" dirty="0">
                <a:solidFill>
                  <a:srgbClr val="0A0A0A"/>
                </a:solidFill>
                <a:latin typeface="Times New Roman"/>
                <a:cs typeface="Times New Roman"/>
              </a:rPr>
              <a:t>h</a:t>
            </a:r>
            <a:r>
              <a:rPr sz="1400" spc="21" dirty="0">
                <a:solidFill>
                  <a:srgbClr val="383838"/>
                </a:solidFill>
                <a:latin typeface="Times New Roman"/>
                <a:cs typeface="Times New Roman"/>
              </a:rPr>
              <a:t>arge</a:t>
            </a:r>
            <a:r>
              <a:rPr sz="1400" spc="27" dirty="0">
                <a:solidFill>
                  <a:srgbClr val="383838"/>
                </a:solidFill>
                <a:latin typeface="Times New Roman"/>
                <a:cs typeface="Times New Roman"/>
              </a:rPr>
              <a:t> </a:t>
            </a:r>
            <a:r>
              <a:rPr sz="1400" spc="21" dirty="0">
                <a:solidFill>
                  <a:srgbClr val="282828"/>
                </a:solidFill>
                <a:latin typeface="Times New Roman"/>
                <a:cs typeface="Times New Roman"/>
              </a:rPr>
              <a:t>of</a:t>
            </a:r>
            <a:r>
              <a:rPr sz="1400" spc="34" dirty="0">
                <a:solidFill>
                  <a:srgbClr val="282828"/>
                </a:solidFill>
                <a:latin typeface="Times New Roman"/>
                <a:cs typeface="Times New Roman"/>
              </a:rPr>
              <a:t> </a:t>
            </a:r>
            <a:r>
              <a:rPr sz="1400" spc="24" dirty="0">
                <a:solidFill>
                  <a:srgbClr val="1A1A1A"/>
                </a:solidFill>
                <a:latin typeface="Times New Roman"/>
                <a:cs typeface="Times New Roman"/>
              </a:rPr>
              <a:t>the</a:t>
            </a:r>
            <a:r>
              <a:rPr sz="1400" spc="-17" dirty="0">
                <a:solidFill>
                  <a:srgbClr val="1A1A1A"/>
                </a:solidFill>
                <a:latin typeface="Times New Roman"/>
                <a:cs typeface="Times New Roman"/>
              </a:rPr>
              <a:t> </a:t>
            </a:r>
            <a:r>
              <a:rPr sz="1400" spc="24" dirty="0">
                <a:solidFill>
                  <a:srgbClr val="383838"/>
                </a:solidFill>
                <a:latin typeface="Times New Roman"/>
                <a:cs typeface="Times New Roman"/>
              </a:rPr>
              <a:t>committee</a:t>
            </a:r>
            <a:r>
              <a:rPr sz="1400" spc="31" dirty="0">
                <a:solidFill>
                  <a:srgbClr val="383838"/>
                </a:solidFill>
                <a:latin typeface="Times New Roman"/>
                <a:cs typeface="Times New Roman"/>
              </a:rPr>
              <a:t> </a:t>
            </a:r>
            <a:r>
              <a:rPr sz="1400" spc="21" dirty="0">
                <a:solidFill>
                  <a:srgbClr val="4B4B4B"/>
                </a:solidFill>
                <a:latin typeface="Times New Roman"/>
                <a:cs typeface="Times New Roman"/>
              </a:rPr>
              <a:t>and </a:t>
            </a:r>
            <a:r>
              <a:rPr sz="1400" spc="17" dirty="0">
                <a:solidFill>
                  <a:srgbClr val="4B4B4B"/>
                </a:solidFill>
                <a:latin typeface="Times New Roman"/>
                <a:cs typeface="Times New Roman"/>
              </a:rPr>
              <a:t>set</a:t>
            </a:r>
            <a:r>
              <a:rPr sz="1400" spc="-3" dirty="0">
                <a:solidFill>
                  <a:srgbClr val="4B4B4B"/>
                </a:solidFill>
                <a:latin typeface="Times New Roman"/>
                <a:cs typeface="Times New Roman"/>
              </a:rPr>
              <a:t> </a:t>
            </a:r>
            <a:r>
              <a:rPr sz="1400" spc="38" dirty="0">
                <a:solidFill>
                  <a:srgbClr val="4B4B4B"/>
                </a:solidFill>
                <a:latin typeface="Times New Roman"/>
                <a:cs typeface="Times New Roman"/>
              </a:rPr>
              <a:t>some</a:t>
            </a:r>
            <a:r>
              <a:rPr sz="1400" spc="-14" dirty="0">
                <a:solidFill>
                  <a:srgbClr val="4B4B4B"/>
                </a:solidFill>
                <a:latin typeface="Times New Roman"/>
                <a:cs typeface="Times New Roman"/>
              </a:rPr>
              <a:t> </a:t>
            </a:r>
            <a:r>
              <a:rPr sz="1400" spc="31" dirty="0">
                <a:solidFill>
                  <a:srgbClr val="4B4B4B"/>
                </a:solidFill>
                <a:latin typeface="Times New Roman"/>
                <a:cs typeface="Times New Roman"/>
              </a:rPr>
              <a:t>goals</a:t>
            </a:r>
            <a:r>
              <a:rPr sz="1400" spc="34" dirty="0">
                <a:solidFill>
                  <a:srgbClr val="4B4B4B"/>
                </a:solidFill>
                <a:latin typeface="Times New Roman"/>
                <a:cs typeface="Times New Roman"/>
              </a:rPr>
              <a:t> </a:t>
            </a:r>
            <a:r>
              <a:rPr sz="1400" spc="21" dirty="0">
                <a:solidFill>
                  <a:srgbClr val="383838"/>
                </a:solidFill>
                <a:latin typeface="Times New Roman"/>
                <a:cs typeface="Times New Roman"/>
              </a:rPr>
              <a:t>for</a:t>
            </a:r>
            <a:r>
              <a:rPr sz="1400" spc="-3" dirty="0">
                <a:solidFill>
                  <a:srgbClr val="383838"/>
                </a:solidFill>
                <a:latin typeface="Times New Roman"/>
                <a:cs typeface="Times New Roman"/>
              </a:rPr>
              <a:t> </a:t>
            </a:r>
            <a:r>
              <a:rPr sz="1400" spc="10" dirty="0">
                <a:solidFill>
                  <a:srgbClr val="1A1A1A"/>
                </a:solidFill>
                <a:latin typeface="Times New Roman"/>
                <a:cs typeface="Times New Roman"/>
              </a:rPr>
              <a:t>th</a:t>
            </a:r>
            <a:r>
              <a:rPr sz="1400" spc="10" dirty="0">
                <a:solidFill>
                  <a:srgbClr val="4B4B4B"/>
                </a:solidFill>
                <a:latin typeface="Times New Roman"/>
                <a:cs typeface="Times New Roman"/>
              </a:rPr>
              <a:t>e</a:t>
            </a:r>
            <a:r>
              <a:rPr sz="1400" spc="48" dirty="0">
                <a:solidFill>
                  <a:srgbClr val="4B4B4B"/>
                </a:solidFill>
                <a:latin typeface="Times New Roman"/>
                <a:cs typeface="Times New Roman"/>
              </a:rPr>
              <a:t> </a:t>
            </a:r>
            <a:r>
              <a:rPr sz="1400" spc="24" dirty="0">
                <a:solidFill>
                  <a:srgbClr val="4B4B4B"/>
                </a:solidFill>
                <a:latin typeface="Times New Roman"/>
                <a:cs typeface="Times New Roman"/>
              </a:rPr>
              <a:t>year.</a:t>
            </a:r>
            <a:endParaRPr sz="1400" dirty="0">
              <a:latin typeface="Times New Roman"/>
              <a:cs typeface="Times New Roman"/>
            </a:endParaRPr>
          </a:p>
          <a:p>
            <a:pPr defTabSz="626181">
              <a:spcBef>
                <a:spcPts val="3"/>
              </a:spcBef>
            </a:pPr>
            <a:endParaRPr sz="1400" dirty="0">
              <a:latin typeface="Times New Roman"/>
              <a:cs typeface="Times New Roman"/>
            </a:endParaRPr>
          </a:p>
          <a:p>
            <a:pPr marL="15240" marR="137160" indent="635" defTabSz="626181">
              <a:lnSpc>
                <a:spcPct val="104400"/>
              </a:lnSpc>
            </a:pPr>
            <a:r>
              <a:rPr lang="en-US" sz="1400" spc="24" dirty="0">
                <a:solidFill>
                  <a:srgbClr val="383838"/>
                </a:solidFill>
                <a:latin typeface="Times New Roman"/>
                <a:cs typeface="Times New Roman"/>
              </a:rPr>
              <a:t>...</a:t>
            </a:r>
            <a:endParaRPr sz="1400" spc="24" dirty="0">
              <a:solidFill>
                <a:srgbClr val="383838"/>
              </a:solidFill>
              <a:latin typeface="Times New Roman"/>
              <a:cs typeface="Times New Roman"/>
            </a:endParaRPr>
          </a:p>
          <a:p>
            <a:pPr defTabSz="626181">
              <a:spcBef>
                <a:spcPts val="10"/>
              </a:spcBef>
            </a:pPr>
            <a:endParaRPr sz="1100" dirty="0">
              <a:latin typeface="Times New Roman"/>
              <a:cs typeface="Times New Roman"/>
            </a:endParaRPr>
          </a:p>
          <a:p>
            <a:pPr marL="10795" marR="18415" indent="4445" defTabSz="626181">
              <a:lnSpc>
                <a:spcPct val="104400"/>
              </a:lnSpc>
              <a:spcBef>
                <a:spcPts val="3"/>
              </a:spcBef>
            </a:pPr>
            <a:r>
              <a:rPr sz="1400" spc="38" dirty="0">
                <a:solidFill>
                  <a:srgbClr val="383838"/>
                </a:solidFill>
                <a:latin typeface="Times New Roman"/>
                <a:cs typeface="Times New Roman"/>
              </a:rPr>
              <a:t>My </a:t>
            </a:r>
            <a:r>
              <a:rPr sz="1400" spc="21" dirty="0">
                <a:solidFill>
                  <a:srgbClr val="4B4B4B"/>
                </a:solidFill>
                <a:latin typeface="Times New Roman"/>
                <a:cs typeface="Times New Roman"/>
              </a:rPr>
              <a:t>se</a:t>
            </a:r>
            <a:r>
              <a:rPr sz="1400" spc="21" dirty="0">
                <a:solidFill>
                  <a:srgbClr val="1A1A1A"/>
                </a:solidFill>
                <a:latin typeface="Times New Roman"/>
                <a:cs typeface="Times New Roman"/>
              </a:rPr>
              <a:t>n</a:t>
            </a:r>
            <a:r>
              <a:rPr sz="1400" spc="21" dirty="0">
                <a:solidFill>
                  <a:srgbClr val="4B4B4B"/>
                </a:solidFill>
                <a:latin typeface="Times New Roman"/>
                <a:cs typeface="Times New Roman"/>
              </a:rPr>
              <a:t>se </a:t>
            </a:r>
            <a:r>
              <a:rPr sz="1400" spc="7" dirty="0">
                <a:solidFill>
                  <a:srgbClr val="282828"/>
                </a:solidFill>
                <a:latin typeface="Times New Roman"/>
                <a:cs typeface="Times New Roman"/>
              </a:rPr>
              <a:t>is </a:t>
            </a:r>
            <a:r>
              <a:rPr sz="1400" spc="21" dirty="0">
                <a:solidFill>
                  <a:srgbClr val="282828"/>
                </a:solidFill>
                <a:latin typeface="Times New Roman"/>
                <a:cs typeface="Times New Roman"/>
              </a:rPr>
              <a:t>that </a:t>
            </a:r>
            <a:r>
              <a:rPr sz="1400" spc="24" dirty="0">
                <a:solidFill>
                  <a:srgbClr val="383838"/>
                </a:solidFill>
                <a:latin typeface="Times New Roman"/>
                <a:cs typeface="Times New Roman"/>
              </a:rPr>
              <a:t>in </a:t>
            </a:r>
            <a:r>
              <a:rPr sz="1400" spc="17" dirty="0">
                <a:solidFill>
                  <a:srgbClr val="1A1A1A"/>
                </a:solidFill>
                <a:latin typeface="Times New Roman"/>
                <a:cs typeface="Times New Roman"/>
              </a:rPr>
              <a:t>th</a:t>
            </a:r>
            <a:r>
              <a:rPr sz="1400" spc="17" dirty="0">
                <a:solidFill>
                  <a:srgbClr val="4B4B4B"/>
                </a:solidFill>
                <a:latin typeface="Times New Roman"/>
                <a:cs typeface="Times New Roman"/>
              </a:rPr>
              <a:t>e </a:t>
            </a:r>
            <a:r>
              <a:rPr sz="1400" spc="14" dirty="0">
                <a:solidFill>
                  <a:srgbClr val="0A0A0A"/>
                </a:solidFill>
                <a:latin typeface="Times New Roman"/>
                <a:cs typeface="Times New Roman"/>
              </a:rPr>
              <a:t>l</a:t>
            </a:r>
            <a:r>
              <a:rPr sz="1400" spc="14" dirty="0">
                <a:solidFill>
                  <a:srgbClr val="4B4B4B"/>
                </a:solidFill>
                <a:latin typeface="Times New Roman"/>
                <a:cs typeface="Times New Roman"/>
              </a:rPr>
              <a:t>as</a:t>
            </a:r>
            <a:r>
              <a:rPr sz="1400" spc="14" dirty="0">
                <a:solidFill>
                  <a:srgbClr val="1A1A1A"/>
                </a:solidFill>
                <a:latin typeface="Times New Roman"/>
                <a:cs typeface="Times New Roman"/>
              </a:rPr>
              <a:t>t </a:t>
            </a:r>
            <a:r>
              <a:rPr sz="1400" spc="24" dirty="0">
                <a:solidFill>
                  <a:srgbClr val="383838"/>
                </a:solidFill>
                <a:latin typeface="Times New Roman"/>
                <a:cs typeface="Times New Roman"/>
              </a:rPr>
              <a:t>couple </a:t>
            </a:r>
            <a:r>
              <a:rPr sz="1400" spc="27" dirty="0">
                <a:solidFill>
                  <a:srgbClr val="4B4B4B"/>
                </a:solidFill>
                <a:latin typeface="Times New Roman"/>
                <a:cs typeface="Times New Roman"/>
              </a:rPr>
              <a:t>of </a:t>
            </a:r>
            <a:r>
              <a:rPr sz="1400" spc="21" dirty="0">
                <a:solidFill>
                  <a:srgbClr val="4B4B4B"/>
                </a:solidFill>
                <a:latin typeface="Times New Roman"/>
                <a:cs typeface="Times New Roman"/>
              </a:rPr>
              <a:t>years </a:t>
            </a:r>
            <a:r>
              <a:rPr sz="1400" spc="17" dirty="0">
                <a:solidFill>
                  <a:srgbClr val="383838"/>
                </a:solidFill>
                <a:latin typeface="Times New Roman"/>
                <a:cs typeface="Times New Roman"/>
              </a:rPr>
              <a:t>the </a:t>
            </a:r>
            <a:r>
              <a:rPr sz="1400" spc="21" dirty="0">
                <a:solidFill>
                  <a:srgbClr val="4B4B4B"/>
                </a:solidFill>
                <a:latin typeface="Times New Roman"/>
                <a:cs typeface="Times New Roman"/>
              </a:rPr>
              <a:t>s</a:t>
            </a:r>
            <a:r>
              <a:rPr sz="1400" spc="21" dirty="0">
                <a:solidFill>
                  <a:srgbClr val="282828"/>
                </a:solidFill>
                <a:latin typeface="Times New Roman"/>
                <a:cs typeface="Times New Roman"/>
              </a:rPr>
              <a:t>u</a:t>
            </a:r>
            <a:r>
              <a:rPr sz="1400" spc="21" dirty="0">
                <a:solidFill>
                  <a:srgbClr val="4B4B4B"/>
                </a:solidFill>
                <a:latin typeface="Times New Roman"/>
                <a:cs typeface="Times New Roman"/>
              </a:rPr>
              <a:t>s</a:t>
            </a:r>
            <a:r>
              <a:rPr sz="1400" spc="21" dirty="0">
                <a:solidFill>
                  <a:srgbClr val="282828"/>
                </a:solidFill>
                <a:latin typeface="Times New Roman"/>
                <a:cs typeface="Times New Roman"/>
              </a:rPr>
              <a:t>t</a:t>
            </a:r>
            <a:r>
              <a:rPr sz="1400" spc="21" dirty="0">
                <a:solidFill>
                  <a:srgbClr val="4B4B4B"/>
                </a:solidFill>
                <a:latin typeface="Times New Roman"/>
                <a:cs typeface="Times New Roman"/>
              </a:rPr>
              <a:t>a</a:t>
            </a:r>
            <a:r>
              <a:rPr sz="1400" spc="21" dirty="0">
                <a:solidFill>
                  <a:srgbClr val="282828"/>
                </a:solidFill>
                <a:latin typeface="Times New Roman"/>
                <a:cs typeface="Times New Roman"/>
              </a:rPr>
              <a:t>in</a:t>
            </a:r>
            <a:r>
              <a:rPr sz="1400" spc="21" dirty="0">
                <a:solidFill>
                  <a:srgbClr val="4B4B4B"/>
                </a:solidFill>
                <a:latin typeface="Times New Roman"/>
                <a:cs typeface="Times New Roman"/>
              </a:rPr>
              <a:t>a</a:t>
            </a:r>
            <a:r>
              <a:rPr sz="1400" spc="21" dirty="0">
                <a:solidFill>
                  <a:srgbClr val="1A1A1A"/>
                </a:solidFill>
                <a:latin typeface="Times New Roman"/>
                <a:cs typeface="Times New Roman"/>
              </a:rPr>
              <a:t>bili</a:t>
            </a:r>
            <a:r>
              <a:rPr sz="1400" spc="21" dirty="0">
                <a:solidFill>
                  <a:srgbClr val="4B4B4B"/>
                </a:solidFill>
                <a:latin typeface="Times New Roman"/>
                <a:cs typeface="Times New Roman"/>
              </a:rPr>
              <a:t>ty </a:t>
            </a:r>
            <a:r>
              <a:rPr sz="1400" spc="24" dirty="0">
                <a:solidFill>
                  <a:srgbClr val="4B4B4B"/>
                </a:solidFill>
                <a:latin typeface="Times New Roman"/>
                <a:cs typeface="Times New Roman"/>
              </a:rPr>
              <a:t>co</a:t>
            </a:r>
            <a:r>
              <a:rPr sz="1400" spc="24" dirty="0">
                <a:solidFill>
                  <a:srgbClr val="282828"/>
                </a:solidFill>
                <a:latin typeface="Times New Roman"/>
                <a:cs typeface="Times New Roman"/>
              </a:rPr>
              <a:t>mm</a:t>
            </a:r>
            <a:r>
              <a:rPr sz="1400" spc="24" dirty="0">
                <a:solidFill>
                  <a:srgbClr val="0A0A0A"/>
                </a:solidFill>
                <a:latin typeface="Times New Roman"/>
                <a:cs typeface="Times New Roman"/>
              </a:rPr>
              <a:t>i</a:t>
            </a:r>
            <a:r>
              <a:rPr sz="1400" spc="24" dirty="0">
                <a:solidFill>
                  <a:srgbClr val="282828"/>
                </a:solidFill>
                <a:latin typeface="Times New Roman"/>
                <a:cs typeface="Times New Roman"/>
              </a:rPr>
              <a:t>tt</a:t>
            </a:r>
            <a:r>
              <a:rPr sz="1400" spc="24" dirty="0">
                <a:solidFill>
                  <a:srgbClr val="4B4B4B"/>
                </a:solidFill>
                <a:latin typeface="Times New Roman"/>
                <a:cs typeface="Times New Roman"/>
              </a:rPr>
              <a:t>ee </a:t>
            </a:r>
            <a:r>
              <a:rPr sz="1400" spc="21" dirty="0">
                <a:solidFill>
                  <a:srgbClr val="1A1A1A"/>
                </a:solidFill>
                <a:latin typeface="Times New Roman"/>
                <a:cs typeface="Times New Roman"/>
              </a:rPr>
              <a:t>has </a:t>
            </a:r>
            <a:r>
              <a:rPr sz="1400" spc="27" dirty="0">
                <a:solidFill>
                  <a:srgbClr val="282828"/>
                </a:solidFill>
                <a:latin typeface="Times New Roman"/>
                <a:cs typeface="Times New Roman"/>
              </a:rPr>
              <a:t>done </a:t>
            </a:r>
            <a:r>
              <a:rPr sz="1400" spc="24" dirty="0">
                <a:solidFill>
                  <a:srgbClr val="4B4B4B"/>
                </a:solidFill>
                <a:latin typeface="Times New Roman"/>
                <a:cs typeface="Times New Roman"/>
              </a:rPr>
              <a:t>an </a:t>
            </a:r>
            <a:r>
              <a:rPr sz="1400" spc="21" dirty="0">
                <a:solidFill>
                  <a:srgbClr val="4B4B4B"/>
                </a:solidFill>
                <a:latin typeface="Times New Roman"/>
                <a:cs typeface="Times New Roman"/>
              </a:rPr>
              <a:t>exce</a:t>
            </a:r>
            <a:r>
              <a:rPr sz="1400" spc="21" dirty="0">
                <a:solidFill>
                  <a:srgbClr val="1A1A1A"/>
                </a:solidFill>
                <a:latin typeface="Times New Roman"/>
                <a:cs typeface="Times New Roman"/>
              </a:rPr>
              <a:t>ll</a:t>
            </a:r>
            <a:r>
              <a:rPr sz="1400" spc="21" dirty="0">
                <a:solidFill>
                  <a:srgbClr val="4B4B4B"/>
                </a:solidFill>
                <a:latin typeface="Times New Roman"/>
                <a:cs typeface="Times New Roman"/>
              </a:rPr>
              <a:t>e</a:t>
            </a:r>
            <a:r>
              <a:rPr sz="1400" spc="21" dirty="0">
                <a:solidFill>
                  <a:srgbClr val="1A1A1A"/>
                </a:solidFill>
                <a:latin typeface="Times New Roman"/>
                <a:cs typeface="Times New Roman"/>
              </a:rPr>
              <a:t>nt </a:t>
            </a:r>
            <a:r>
              <a:rPr sz="1400" spc="21" dirty="0">
                <a:solidFill>
                  <a:srgbClr val="383838"/>
                </a:solidFill>
                <a:latin typeface="Times New Roman"/>
                <a:cs typeface="Times New Roman"/>
              </a:rPr>
              <a:t>job </a:t>
            </a:r>
            <a:r>
              <a:rPr sz="1400" spc="24" dirty="0">
                <a:solidFill>
                  <a:srgbClr val="4B4B4B"/>
                </a:solidFill>
                <a:latin typeface="Times New Roman"/>
                <a:cs typeface="Times New Roman"/>
              </a:rPr>
              <a:t>of </a:t>
            </a:r>
            <a:r>
              <a:rPr sz="1400" spc="24" dirty="0">
                <a:solidFill>
                  <a:srgbClr val="282828"/>
                </a:solidFill>
                <a:latin typeface="Times New Roman"/>
                <a:cs typeface="Times New Roman"/>
              </a:rPr>
              <a:t>planning </a:t>
            </a:r>
            <a:r>
              <a:rPr sz="1400" spc="21" dirty="0">
                <a:solidFill>
                  <a:srgbClr val="383838"/>
                </a:solidFill>
                <a:latin typeface="Times New Roman"/>
                <a:cs typeface="Times New Roman"/>
              </a:rPr>
              <a:t>and</a:t>
            </a:r>
            <a:r>
              <a:rPr lang="en-US" sz="1400" spc="21" dirty="0">
                <a:solidFill>
                  <a:srgbClr val="383838"/>
                </a:solidFill>
                <a:latin typeface="Times New Roman"/>
                <a:cs typeface="Times New Roman"/>
              </a:rPr>
              <a:t> </a:t>
            </a:r>
            <a:r>
              <a:rPr sz="1400" spc="24" dirty="0">
                <a:solidFill>
                  <a:srgbClr val="383838"/>
                </a:solidFill>
                <a:latin typeface="Times New Roman"/>
                <a:cs typeface="Times New Roman"/>
              </a:rPr>
              <a:t> </a:t>
            </a:r>
            <a:r>
              <a:rPr sz="1400" spc="21" dirty="0">
                <a:solidFill>
                  <a:srgbClr val="282828"/>
                </a:solidFill>
                <a:latin typeface="Times New Roman"/>
                <a:cs typeface="Times New Roman"/>
              </a:rPr>
              <a:t>implementing</a:t>
            </a:r>
            <a:r>
              <a:rPr sz="1400" spc="58" dirty="0">
                <a:solidFill>
                  <a:srgbClr val="282828"/>
                </a:solidFill>
                <a:latin typeface="Times New Roman"/>
                <a:cs typeface="Times New Roman"/>
              </a:rPr>
              <a:t> </a:t>
            </a:r>
            <a:r>
              <a:rPr sz="1400" spc="17" dirty="0">
                <a:solidFill>
                  <a:srgbClr val="383838"/>
                </a:solidFill>
                <a:latin typeface="Times New Roman"/>
                <a:cs typeface="Times New Roman"/>
              </a:rPr>
              <a:t>cost-effective</a:t>
            </a:r>
            <a:r>
              <a:rPr sz="1400" spc="7" dirty="0">
                <a:solidFill>
                  <a:srgbClr val="383838"/>
                </a:solidFill>
                <a:latin typeface="Times New Roman"/>
                <a:cs typeface="Times New Roman"/>
              </a:rPr>
              <a:t> </a:t>
            </a:r>
            <a:r>
              <a:rPr sz="1400" spc="21" dirty="0">
                <a:solidFill>
                  <a:srgbClr val="282828"/>
                </a:solidFill>
                <a:latin typeface="Times New Roman"/>
                <a:cs typeface="Times New Roman"/>
              </a:rPr>
              <a:t>projects</a:t>
            </a:r>
            <a:r>
              <a:rPr sz="1400" spc="48" dirty="0">
                <a:solidFill>
                  <a:srgbClr val="282828"/>
                </a:solidFill>
                <a:latin typeface="Times New Roman"/>
                <a:cs typeface="Times New Roman"/>
              </a:rPr>
              <a:t> </a:t>
            </a:r>
            <a:r>
              <a:rPr sz="1400" spc="14" dirty="0">
                <a:solidFill>
                  <a:srgbClr val="282828"/>
                </a:solidFill>
                <a:latin typeface="Times New Roman"/>
                <a:cs typeface="Times New Roman"/>
              </a:rPr>
              <a:t>that</a:t>
            </a:r>
            <a:r>
              <a:rPr sz="1400" spc="45" dirty="0">
                <a:solidFill>
                  <a:srgbClr val="282828"/>
                </a:solidFill>
                <a:latin typeface="Times New Roman"/>
                <a:cs typeface="Times New Roman"/>
              </a:rPr>
              <a:t> </a:t>
            </a:r>
            <a:r>
              <a:rPr sz="1400" spc="21" dirty="0">
                <a:solidFill>
                  <a:srgbClr val="282828"/>
                </a:solidFill>
                <a:latin typeface="Times New Roman"/>
                <a:cs typeface="Times New Roman"/>
              </a:rPr>
              <a:t>improve</a:t>
            </a:r>
            <a:r>
              <a:rPr sz="1400" spc="31" dirty="0">
                <a:solidFill>
                  <a:srgbClr val="282828"/>
                </a:solidFill>
                <a:latin typeface="Times New Roman"/>
                <a:cs typeface="Times New Roman"/>
              </a:rPr>
              <a:t> </a:t>
            </a:r>
            <a:r>
              <a:rPr sz="1400" spc="24" dirty="0">
                <a:solidFill>
                  <a:srgbClr val="282828"/>
                </a:solidFill>
                <a:latin typeface="Times New Roman"/>
                <a:cs typeface="Times New Roman"/>
              </a:rPr>
              <a:t>the</a:t>
            </a:r>
            <a:r>
              <a:rPr sz="1400" spc="-24" dirty="0">
                <a:solidFill>
                  <a:srgbClr val="282828"/>
                </a:solidFill>
                <a:latin typeface="Times New Roman"/>
                <a:cs typeface="Times New Roman"/>
              </a:rPr>
              <a:t> </a:t>
            </a:r>
            <a:r>
              <a:rPr sz="1400" spc="21" dirty="0">
                <a:solidFill>
                  <a:srgbClr val="5D5E5E"/>
                </a:solidFill>
                <a:latin typeface="Times New Roman"/>
                <a:cs typeface="Times New Roman"/>
              </a:rPr>
              <a:t>s</a:t>
            </a:r>
            <a:r>
              <a:rPr sz="1400" spc="21" dirty="0">
                <a:solidFill>
                  <a:srgbClr val="383838"/>
                </a:solidFill>
                <a:latin typeface="Times New Roman"/>
                <a:cs typeface="Times New Roman"/>
              </a:rPr>
              <a:t>ustainab</a:t>
            </a:r>
            <a:r>
              <a:rPr sz="1400" spc="21" dirty="0">
                <a:solidFill>
                  <a:srgbClr val="1A1A1A"/>
                </a:solidFill>
                <a:latin typeface="Times New Roman"/>
                <a:cs typeface="Times New Roman"/>
              </a:rPr>
              <a:t>ili</a:t>
            </a:r>
            <a:r>
              <a:rPr sz="1400" spc="21" dirty="0">
                <a:solidFill>
                  <a:srgbClr val="4B4B4B"/>
                </a:solidFill>
                <a:latin typeface="Times New Roman"/>
                <a:cs typeface="Times New Roman"/>
              </a:rPr>
              <a:t>ty</a:t>
            </a:r>
            <a:r>
              <a:rPr sz="1400" spc="38" dirty="0">
                <a:solidFill>
                  <a:srgbClr val="4B4B4B"/>
                </a:solidFill>
                <a:latin typeface="Times New Roman"/>
                <a:cs typeface="Times New Roman"/>
              </a:rPr>
              <a:t> </a:t>
            </a:r>
            <a:r>
              <a:rPr sz="1400" spc="24" dirty="0">
                <a:solidFill>
                  <a:srgbClr val="4B4B4B"/>
                </a:solidFill>
                <a:latin typeface="Times New Roman"/>
                <a:cs typeface="Times New Roman"/>
              </a:rPr>
              <a:t>of</a:t>
            </a:r>
            <a:r>
              <a:rPr sz="1400" spc="55" dirty="0">
                <a:solidFill>
                  <a:srgbClr val="4B4B4B"/>
                </a:solidFill>
                <a:latin typeface="Times New Roman"/>
                <a:cs typeface="Times New Roman"/>
              </a:rPr>
              <a:t> </a:t>
            </a:r>
            <a:r>
              <a:rPr sz="1400" spc="14" dirty="0">
                <a:solidFill>
                  <a:srgbClr val="282828"/>
                </a:solidFill>
                <a:latin typeface="Times New Roman"/>
                <a:cs typeface="Times New Roman"/>
              </a:rPr>
              <a:t>the</a:t>
            </a:r>
            <a:r>
              <a:rPr sz="1400" spc="-14" dirty="0">
                <a:solidFill>
                  <a:srgbClr val="282828"/>
                </a:solidFill>
                <a:latin typeface="Times New Roman"/>
                <a:cs typeface="Times New Roman"/>
              </a:rPr>
              <a:t> </a:t>
            </a:r>
            <a:r>
              <a:rPr sz="1400" spc="24" dirty="0">
                <a:solidFill>
                  <a:srgbClr val="4B4B4B"/>
                </a:solidFill>
                <a:latin typeface="Times New Roman"/>
                <a:cs typeface="Times New Roman"/>
              </a:rPr>
              <a:t>co</a:t>
            </a:r>
            <a:r>
              <a:rPr sz="1400" spc="24" dirty="0">
                <a:solidFill>
                  <a:srgbClr val="1A1A1A"/>
                </a:solidFill>
                <a:latin typeface="Times New Roman"/>
                <a:cs typeface="Times New Roman"/>
              </a:rPr>
              <a:t>ll</a:t>
            </a:r>
            <a:r>
              <a:rPr sz="1400" spc="24" dirty="0">
                <a:solidFill>
                  <a:srgbClr val="4B4B4B"/>
                </a:solidFill>
                <a:latin typeface="Times New Roman"/>
                <a:cs typeface="Times New Roman"/>
              </a:rPr>
              <a:t>ege</a:t>
            </a:r>
            <a:r>
              <a:rPr sz="1400" spc="24" dirty="0">
                <a:solidFill>
                  <a:srgbClr val="282828"/>
                </a:solidFill>
                <a:latin typeface="Times New Roman"/>
                <a:cs typeface="Times New Roman"/>
              </a:rPr>
              <a:t>.</a:t>
            </a:r>
            <a:r>
              <a:rPr sz="1400" spc="-17" dirty="0">
                <a:solidFill>
                  <a:srgbClr val="282828"/>
                </a:solidFill>
                <a:latin typeface="Times New Roman"/>
                <a:cs typeface="Times New Roman"/>
              </a:rPr>
              <a:t> </a:t>
            </a:r>
            <a:r>
              <a:rPr sz="1400" spc="27" dirty="0">
                <a:solidFill>
                  <a:srgbClr val="383838"/>
                </a:solidFill>
                <a:latin typeface="Times New Roman"/>
                <a:cs typeface="Times New Roman"/>
              </a:rPr>
              <a:t>They</a:t>
            </a:r>
            <a:r>
              <a:rPr sz="1400" spc="55" dirty="0">
                <a:solidFill>
                  <a:srgbClr val="383838"/>
                </a:solidFill>
                <a:latin typeface="Times New Roman"/>
                <a:cs typeface="Times New Roman"/>
              </a:rPr>
              <a:t> </a:t>
            </a:r>
            <a:r>
              <a:rPr sz="1400" spc="27" dirty="0">
                <a:solidFill>
                  <a:srgbClr val="282828"/>
                </a:solidFill>
                <a:latin typeface="Times New Roman"/>
                <a:cs typeface="Times New Roman"/>
              </a:rPr>
              <a:t>have</a:t>
            </a:r>
            <a:r>
              <a:rPr sz="1400" spc="7" dirty="0">
                <a:solidFill>
                  <a:srgbClr val="282828"/>
                </a:solidFill>
                <a:latin typeface="Times New Roman"/>
                <a:cs typeface="Times New Roman"/>
              </a:rPr>
              <a:t> </a:t>
            </a:r>
            <a:r>
              <a:rPr sz="1400" spc="21" dirty="0">
                <a:solidFill>
                  <a:srgbClr val="383838"/>
                </a:solidFill>
                <a:latin typeface="Times New Roman"/>
                <a:cs typeface="Times New Roman"/>
              </a:rPr>
              <a:t>wise</a:t>
            </a:r>
            <a:r>
              <a:rPr sz="1400" spc="21" dirty="0">
                <a:solidFill>
                  <a:srgbClr val="0A0A0A"/>
                </a:solidFill>
                <a:latin typeface="Times New Roman"/>
                <a:cs typeface="Times New Roman"/>
              </a:rPr>
              <a:t>l</a:t>
            </a:r>
            <a:r>
              <a:rPr sz="1400" spc="21" dirty="0">
                <a:solidFill>
                  <a:srgbClr val="4B4B4B"/>
                </a:solidFill>
                <a:latin typeface="Times New Roman"/>
                <a:cs typeface="Times New Roman"/>
              </a:rPr>
              <a:t>y</a:t>
            </a:r>
            <a:r>
              <a:rPr sz="1400" spc="65" dirty="0">
                <a:solidFill>
                  <a:srgbClr val="4B4B4B"/>
                </a:solidFill>
                <a:latin typeface="Times New Roman"/>
                <a:cs typeface="Times New Roman"/>
              </a:rPr>
              <a:t> </a:t>
            </a:r>
            <a:r>
              <a:rPr sz="1400" spc="14" dirty="0">
                <a:solidFill>
                  <a:srgbClr val="4B4B4B"/>
                </a:solidFill>
                <a:latin typeface="Times New Roman"/>
                <a:cs typeface="Times New Roman"/>
              </a:rPr>
              <a:t>focused</a:t>
            </a:r>
            <a:r>
              <a:rPr sz="1400" spc="62" dirty="0">
                <a:solidFill>
                  <a:srgbClr val="4B4B4B"/>
                </a:solidFill>
                <a:latin typeface="Times New Roman"/>
                <a:cs typeface="Times New Roman"/>
              </a:rPr>
              <a:t> </a:t>
            </a:r>
            <a:r>
              <a:rPr sz="1400" spc="27" dirty="0">
                <a:solidFill>
                  <a:srgbClr val="383838"/>
                </a:solidFill>
                <a:latin typeface="Times New Roman"/>
                <a:cs typeface="Times New Roman"/>
              </a:rPr>
              <a:t>on</a:t>
            </a:r>
            <a:r>
              <a:rPr lang="en-US" sz="1400" spc="27" dirty="0">
                <a:solidFill>
                  <a:srgbClr val="383838"/>
                </a:solidFill>
                <a:latin typeface="Times New Roman"/>
                <a:cs typeface="Times New Roman"/>
              </a:rPr>
              <a:t> </a:t>
            </a:r>
            <a:r>
              <a:rPr sz="1400" spc="31" dirty="0">
                <a:solidFill>
                  <a:srgbClr val="383838"/>
                </a:solidFill>
                <a:latin typeface="Times New Roman"/>
                <a:cs typeface="Times New Roman"/>
              </a:rPr>
              <a:t> </a:t>
            </a:r>
            <a:r>
              <a:rPr sz="1400" spc="27" dirty="0">
                <a:solidFill>
                  <a:srgbClr val="383838"/>
                </a:solidFill>
                <a:latin typeface="Times New Roman"/>
                <a:cs typeface="Times New Roman"/>
              </a:rPr>
              <a:t>obviou</a:t>
            </a:r>
            <a:r>
              <a:rPr sz="1400" spc="27" dirty="0">
                <a:solidFill>
                  <a:srgbClr val="5D5E5E"/>
                </a:solidFill>
                <a:latin typeface="Times New Roman"/>
                <a:cs typeface="Times New Roman"/>
              </a:rPr>
              <a:t>s </a:t>
            </a:r>
            <a:r>
              <a:rPr sz="1400" spc="27" dirty="0">
                <a:solidFill>
                  <a:srgbClr val="4B4B4B"/>
                </a:solidFill>
                <a:latin typeface="Times New Roman"/>
                <a:cs typeface="Times New Roman"/>
              </a:rPr>
              <a:t>gaps, </a:t>
            </a:r>
            <a:r>
              <a:rPr sz="1400" spc="21" dirty="0">
                <a:solidFill>
                  <a:srgbClr val="383838"/>
                </a:solidFill>
                <a:latin typeface="Times New Roman"/>
                <a:cs typeface="Times New Roman"/>
              </a:rPr>
              <a:t>ac</a:t>
            </a:r>
            <a:r>
              <a:rPr sz="1400" spc="21" dirty="0">
                <a:solidFill>
                  <a:srgbClr val="1A1A1A"/>
                </a:solidFill>
                <a:latin typeface="Times New Roman"/>
                <a:cs typeface="Times New Roman"/>
              </a:rPr>
              <a:t>hi</a:t>
            </a:r>
            <a:r>
              <a:rPr sz="1400" spc="21" dirty="0">
                <a:solidFill>
                  <a:srgbClr val="383838"/>
                </a:solidFill>
                <a:latin typeface="Times New Roman"/>
                <a:cs typeface="Times New Roman"/>
              </a:rPr>
              <a:t>evab</a:t>
            </a:r>
            <a:r>
              <a:rPr sz="1400" spc="21" dirty="0">
                <a:solidFill>
                  <a:srgbClr val="1A1A1A"/>
                </a:solidFill>
                <a:latin typeface="Times New Roman"/>
                <a:cs typeface="Times New Roman"/>
              </a:rPr>
              <a:t>l</a:t>
            </a:r>
            <a:r>
              <a:rPr sz="1400" spc="21" dirty="0">
                <a:solidFill>
                  <a:srgbClr val="5D5E5E"/>
                </a:solidFill>
                <a:latin typeface="Times New Roman"/>
                <a:cs typeface="Times New Roman"/>
              </a:rPr>
              <a:t>e </a:t>
            </a:r>
            <a:r>
              <a:rPr sz="1400" spc="21" dirty="0">
                <a:solidFill>
                  <a:srgbClr val="4B4B4B"/>
                </a:solidFill>
                <a:latin typeface="Times New Roman"/>
                <a:cs typeface="Times New Roman"/>
              </a:rPr>
              <a:t>goa</a:t>
            </a:r>
            <a:r>
              <a:rPr sz="1400" spc="21" dirty="0">
                <a:solidFill>
                  <a:srgbClr val="0A0A0A"/>
                </a:solidFill>
                <a:latin typeface="Times New Roman"/>
                <a:cs typeface="Times New Roman"/>
              </a:rPr>
              <a:t>l</a:t>
            </a:r>
            <a:r>
              <a:rPr sz="1400" spc="21" dirty="0">
                <a:solidFill>
                  <a:srgbClr val="5D5E5E"/>
                </a:solidFill>
                <a:latin typeface="Times New Roman"/>
                <a:cs typeface="Times New Roman"/>
              </a:rPr>
              <a:t>s, </a:t>
            </a:r>
            <a:r>
              <a:rPr sz="1400" spc="21" dirty="0">
                <a:solidFill>
                  <a:srgbClr val="383838"/>
                </a:solidFill>
                <a:latin typeface="Times New Roman"/>
                <a:cs typeface="Times New Roman"/>
              </a:rPr>
              <a:t>and </a:t>
            </a:r>
            <a:r>
              <a:rPr sz="1400" spc="34" dirty="0">
                <a:solidFill>
                  <a:srgbClr val="4B4B4B"/>
                </a:solidFill>
                <a:latin typeface="Times New Roman"/>
                <a:cs typeface="Times New Roman"/>
              </a:rPr>
              <a:t>ease </a:t>
            </a:r>
            <a:r>
              <a:rPr sz="1400" spc="34" dirty="0">
                <a:solidFill>
                  <a:srgbClr val="383838"/>
                </a:solidFill>
                <a:latin typeface="Times New Roman"/>
                <a:cs typeface="Times New Roman"/>
              </a:rPr>
              <a:t>of </a:t>
            </a:r>
            <a:r>
              <a:rPr sz="1400" spc="21" dirty="0">
                <a:solidFill>
                  <a:srgbClr val="1A1A1A"/>
                </a:solidFill>
                <a:latin typeface="Times New Roman"/>
                <a:cs typeface="Times New Roman"/>
              </a:rPr>
              <a:t>i</a:t>
            </a:r>
            <a:r>
              <a:rPr sz="1400" spc="21" dirty="0">
                <a:solidFill>
                  <a:srgbClr val="383838"/>
                </a:solidFill>
                <a:latin typeface="Times New Roman"/>
                <a:cs typeface="Times New Roman"/>
              </a:rPr>
              <a:t>mp</a:t>
            </a:r>
            <a:r>
              <a:rPr sz="1400" spc="21" dirty="0">
                <a:solidFill>
                  <a:srgbClr val="0A0A0A"/>
                </a:solidFill>
                <a:latin typeface="Times New Roman"/>
                <a:cs typeface="Times New Roman"/>
              </a:rPr>
              <a:t>l</a:t>
            </a:r>
            <a:r>
              <a:rPr sz="1400" spc="21" dirty="0">
                <a:solidFill>
                  <a:srgbClr val="4B4B4B"/>
                </a:solidFill>
                <a:latin typeface="Times New Roman"/>
                <a:cs typeface="Times New Roman"/>
              </a:rPr>
              <a:t>e</a:t>
            </a:r>
            <a:r>
              <a:rPr sz="1400" spc="21" dirty="0">
                <a:solidFill>
                  <a:srgbClr val="1A1A1A"/>
                </a:solidFill>
                <a:latin typeface="Times New Roman"/>
                <a:cs typeface="Times New Roman"/>
              </a:rPr>
              <a:t>m</a:t>
            </a:r>
            <a:r>
              <a:rPr sz="1400" spc="21" dirty="0">
                <a:solidFill>
                  <a:srgbClr val="383838"/>
                </a:solidFill>
                <a:latin typeface="Times New Roman"/>
                <a:cs typeface="Times New Roman"/>
              </a:rPr>
              <a:t>en</a:t>
            </a:r>
            <a:r>
              <a:rPr sz="1400" spc="21" dirty="0">
                <a:solidFill>
                  <a:srgbClr val="1A1A1A"/>
                </a:solidFill>
                <a:latin typeface="Times New Roman"/>
                <a:cs typeface="Times New Roman"/>
              </a:rPr>
              <a:t>tati</a:t>
            </a:r>
            <a:r>
              <a:rPr sz="1400" spc="21" dirty="0">
                <a:solidFill>
                  <a:srgbClr val="383838"/>
                </a:solidFill>
                <a:latin typeface="Times New Roman"/>
                <a:cs typeface="Times New Roman"/>
              </a:rPr>
              <a:t>o</a:t>
            </a:r>
            <a:r>
              <a:rPr sz="1400" spc="21" dirty="0">
                <a:solidFill>
                  <a:srgbClr val="1A1A1A"/>
                </a:solidFill>
                <a:latin typeface="Times New Roman"/>
                <a:cs typeface="Times New Roman"/>
              </a:rPr>
              <a:t>n. </a:t>
            </a:r>
            <a:r>
              <a:rPr sz="1400" spc="31" dirty="0">
                <a:solidFill>
                  <a:srgbClr val="383838"/>
                </a:solidFill>
                <a:latin typeface="Times New Roman"/>
                <a:cs typeface="Times New Roman"/>
              </a:rPr>
              <a:t>The </a:t>
            </a:r>
            <a:r>
              <a:rPr sz="1400" spc="21" dirty="0">
                <a:solidFill>
                  <a:srgbClr val="4B4B4B"/>
                </a:solidFill>
                <a:latin typeface="Times New Roman"/>
                <a:cs typeface="Times New Roman"/>
              </a:rPr>
              <a:t>co</a:t>
            </a:r>
            <a:r>
              <a:rPr sz="1400" spc="21" dirty="0">
                <a:solidFill>
                  <a:srgbClr val="1A1A1A"/>
                </a:solidFill>
                <a:latin typeface="Times New Roman"/>
                <a:cs typeface="Times New Roman"/>
              </a:rPr>
              <a:t>mmi</a:t>
            </a:r>
            <a:r>
              <a:rPr sz="1400" spc="21" dirty="0">
                <a:solidFill>
                  <a:srgbClr val="383838"/>
                </a:solidFill>
                <a:latin typeface="Times New Roman"/>
                <a:cs typeface="Times New Roman"/>
              </a:rPr>
              <a:t>ttee </a:t>
            </a:r>
            <a:r>
              <a:rPr sz="1400" spc="27" dirty="0">
                <a:solidFill>
                  <a:srgbClr val="383838"/>
                </a:solidFill>
                <a:latin typeface="Times New Roman"/>
                <a:cs typeface="Times New Roman"/>
              </a:rPr>
              <a:t>has </a:t>
            </a:r>
            <a:r>
              <a:rPr sz="1400" spc="14" dirty="0">
                <a:solidFill>
                  <a:srgbClr val="383838"/>
                </a:solidFill>
                <a:latin typeface="Times New Roman"/>
                <a:cs typeface="Times New Roman"/>
              </a:rPr>
              <a:t>a</a:t>
            </a:r>
            <a:r>
              <a:rPr sz="1400" spc="14" dirty="0">
                <a:solidFill>
                  <a:srgbClr val="0A0A0A"/>
                </a:solidFill>
                <a:latin typeface="Times New Roman"/>
                <a:cs typeface="Times New Roman"/>
              </a:rPr>
              <a:t>l</a:t>
            </a:r>
            <a:r>
              <a:rPr sz="1400" spc="14" dirty="0">
                <a:solidFill>
                  <a:srgbClr val="4B4B4B"/>
                </a:solidFill>
                <a:latin typeface="Times New Roman"/>
                <a:cs typeface="Times New Roman"/>
              </a:rPr>
              <a:t>so </a:t>
            </a:r>
            <a:r>
              <a:rPr sz="1400" spc="27" dirty="0">
                <a:solidFill>
                  <a:srgbClr val="282828"/>
                </a:solidFill>
                <a:latin typeface="Times New Roman"/>
                <a:cs typeface="Times New Roman"/>
              </a:rPr>
              <a:t>made </a:t>
            </a:r>
            <a:r>
              <a:rPr sz="1400" spc="21" dirty="0">
                <a:solidFill>
                  <a:srgbClr val="4B4B4B"/>
                </a:solidFill>
                <a:latin typeface="Times New Roman"/>
                <a:cs typeface="Times New Roman"/>
              </a:rPr>
              <a:t>goo</a:t>
            </a:r>
            <a:r>
              <a:rPr sz="1400" spc="21" dirty="0">
                <a:solidFill>
                  <a:srgbClr val="1A1A1A"/>
                </a:solidFill>
                <a:latin typeface="Times New Roman"/>
                <a:cs typeface="Times New Roman"/>
              </a:rPr>
              <a:t>d </a:t>
            </a:r>
            <a:r>
              <a:rPr sz="1400" spc="7" dirty="0">
                <a:solidFill>
                  <a:srgbClr val="1A1A1A"/>
                </a:solidFill>
                <a:latin typeface="Times New Roman"/>
                <a:cs typeface="Times New Roman"/>
              </a:rPr>
              <a:t>u</a:t>
            </a:r>
            <a:r>
              <a:rPr sz="1400" spc="7" dirty="0">
                <a:solidFill>
                  <a:srgbClr val="5D5E5E"/>
                </a:solidFill>
                <a:latin typeface="Times New Roman"/>
                <a:cs typeface="Times New Roman"/>
              </a:rPr>
              <a:t>se </a:t>
            </a:r>
            <a:r>
              <a:rPr sz="1400" spc="7" dirty="0">
                <a:solidFill>
                  <a:srgbClr val="383838"/>
                </a:solidFill>
                <a:latin typeface="Times New Roman"/>
                <a:cs typeface="Times New Roman"/>
              </a:rPr>
              <a:t>of</a:t>
            </a:r>
            <a:r>
              <a:rPr sz="1400" spc="10" dirty="0">
                <a:solidFill>
                  <a:srgbClr val="383838"/>
                </a:solidFill>
                <a:latin typeface="Times New Roman"/>
                <a:cs typeface="Times New Roman"/>
              </a:rPr>
              <a:t> </a:t>
            </a:r>
            <a:r>
              <a:rPr sz="1400" spc="21" dirty="0">
                <a:solidFill>
                  <a:srgbClr val="282828"/>
                </a:solidFill>
                <a:latin typeface="Times New Roman"/>
                <a:cs typeface="Times New Roman"/>
              </a:rPr>
              <a:t>the</a:t>
            </a:r>
            <a:r>
              <a:rPr lang="en-US" sz="1400" spc="21" dirty="0">
                <a:solidFill>
                  <a:srgbClr val="282828"/>
                </a:solidFill>
                <a:latin typeface="Times New Roman"/>
                <a:cs typeface="Times New Roman"/>
              </a:rPr>
              <a:t> </a:t>
            </a:r>
            <a:r>
              <a:rPr sz="1400" spc="24" dirty="0">
                <a:solidFill>
                  <a:srgbClr val="282828"/>
                </a:solidFill>
                <a:latin typeface="Times New Roman"/>
                <a:cs typeface="Times New Roman"/>
              </a:rPr>
              <a:t> building </a:t>
            </a:r>
            <a:r>
              <a:rPr sz="1400" spc="24" dirty="0">
                <a:solidFill>
                  <a:srgbClr val="383838"/>
                </a:solidFill>
                <a:latin typeface="Times New Roman"/>
                <a:cs typeface="Times New Roman"/>
              </a:rPr>
              <a:t>and </a:t>
            </a:r>
            <a:r>
              <a:rPr sz="1400" spc="21" dirty="0">
                <a:solidFill>
                  <a:srgbClr val="1A1A1A"/>
                </a:solidFill>
                <a:latin typeface="Times New Roman"/>
                <a:cs typeface="Times New Roman"/>
              </a:rPr>
              <a:t>r</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no</a:t>
            </a:r>
            <a:r>
              <a:rPr sz="1400" spc="21" dirty="0">
                <a:solidFill>
                  <a:srgbClr val="4B4B4B"/>
                </a:solidFill>
                <a:latin typeface="Times New Roman"/>
                <a:cs typeface="Times New Roman"/>
              </a:rPr>
              <a:t>vat</a:t>
            </a:r>
            <a:r>
              <a:rPr sz="1400" spc="21" dirty="0">
                <a:solidFill>
                  <a:srgbClr val="0A0A0A"/>
                </a:solidFill>
                <a:latin typeface="Times New Roman"/>
                <a:cs typeface="Times New Roman"/>
              </a:rPr>
              <a:t>i</a:t>
            </a:r>
            <a:r>
              <a:rPr sz="1400" spc="21" dirty="0">
                <a:solidFill>
                  <a:srgbClr val="383838"/>
                </a:solidFill>
                <a:latin typeface="Times New Roman"/>
                <a:cs typeface="Times New Roman"/>
              </a:rPr>
              <a:t>o</a:t>
            </a:r>
            <a:r>
              <a:rPr sz="1400" spc="21" dirty="0">
                <a:solidFill>
                  <a:srgbClr val="1A1A1A"/>
                </a:solidFill>
                <a:latin typeface="Times New Roman"/>
                <a:cs typeface="Times New Roman"/>
              </a:rPr>
              <a:t>n </a:t>
            </a:r>
            <a:r>
              <a:rPr sz="1400" spc="24" dirty="0">
                <a:solidFill>
                  <a:srgbClr val="282828"/>
                </a:solidFill>
                <a:latin typeface="Times New Roman"/>
                <a:cs typeface="Times New Roman"/>
              </a:rPr>
              <a:t>plans </a:t>
            </a:r>
            <a:r>
              <a:rPr sz="1400" spc="24" dirty="0">
                <a:solidFill>
                  <a:srgbClr val="383838"/>
                </a:solidFill>
                <a:latin typeface="Times New Roman"/>
                <a:cs typeface="Times New Roman"/>
              </a:rPr>
              <a:t>of </a:t>
            </a:r>
            <a:r>
              <a:rPr sz="1400" spc="24" dirty="0">
                <a:solidFill>
                  <a:srgbClr val="282828"/>
                </a:solidFill>
                <a:latin typeface="Times New Roman"/>
                <a:cs typeface="Times New Roman"/>
              </a:rPr>
              <a:t>the </a:t>
            </a:r>
            <a:r>
              <a:rPr sz="1400" spc="14" dirty="0">
                <a:solidFill>
                  <a:srgbClr val="4B4B4B"/>
                </a:solidFill>
                <a:latin typeface="Times New Roman"/>
                <a:cs typeface="Times New Roman"/>
              </a:rPr>
              <a:t>co</a:t>
            </a:r>
            <a:r>
              <a:rPr sz="1400" spc="14" dirty="0">
                <a:solidFill>
                  <a:srgbClr val="0A0A0A"/>
                </a:solidFill>
                <a:latin typeface="Times New Roman"/>
                <a:cs typeface="Times New Roman"/>
              </a:rPr>
              <a:t>ll</a:t>
            </a:r>
            <a:r>
              <a:rPr sz="1400" spc="14" dirty="0">
                <a:solidFill>
                  <a:srgbClr val="4B4B4B"/>
                </a:solidFill>
                <a:latin typeface="Times New Roman"/>
                <a:cs typeface="Times New Roman"/>
              </a:rPr>
              <a:t>ege</a:t>
            </a:r>
            <a:r>
              <a:rPr sz="1400" spc="17" dirty="0">
                <a:solidFill>
                  <a:srgbClr val="4B4B4B"/>
                </a:solidFill>
                <a:latin typeface="Times New Roman"/>
                <a:cs typeface="Times New Roman"/>
              </a:rPr>
              <a:t> </a:t>
            </a:r>
            <a:r>
              <a:rPr sz="1400" spc="14" dirty="0">
                <a:solidFill>
                  <a:srgbClr val="383838"/>
                </a:solidFill>
                <a:latin typeface="Times New Roman"/>
                <a:cs typeface="Times New Roman"/>
              </a:rPr>
              <a:t>to </a:t>
            </a:r>
            <a:r>
              <a:rPr sz="1400" spc="17" dirty="0">
                <a:solidFill>
                  <a:srgbClr val="0A0A0A"/>
                </a:solidFill>
                <a:latin typeface="Times New Roman"/>
                <a:cs typeface="Times New Roman"/>
              </a:rPr>
              <a:t>l</a:t>
            </a:r>
            <a:r>
              <a:rPr sz="1400" spc="17" dirty="0">
                <a:solidFill>
                  <a:srgbClr val="383838"/>
                </a:solidFill>
                <a:latin typeface="Times New Roman"/>
                <a:cs typeface="Times New Roman"/>
              </a:rPr>
              <a:t>ook </a:t>
            </a:r>
            <a:r>
              <a:rPr sz="1400" spc="14" dirty="0">
                <a:solidFill>
                  <a:srgbClr val="383838"/>
                </a:solidFill>
                <a:latin typeface="Times New Roman"/>
                <a:cs typeface="Times New Roman"/>
              </a:rPr>
              <a:t>for </a:t>
            </a:r>
            <a:r>
              <a:rPr sz="1400" spc="21" dirty="0">
                <a:solidFill>
                  <a:srgbClr val="383838"/>
                </a:solidFill>
                <a:latin typeface="Times New Roman"/>
                <a:cs typeface="Times New Roman"/>
              </a:rPr>
              <a:t>op</a:t>
            </a:r>
            <a:r>
              <a:rPr sz="1400" spc="21" dirty="0">
                <a:solidFill>
                  <a:srgbClr val="1A1A1A"/>
                </a:solidFill>
                <a:latin typeface="Times New Roman"/>
                <a:cs typeface="Times New Roman"/>
              </a:rPr>
              <a:t>p</a:t>
            </a:r>
            <a:r>
              <a:rPr sz="1400" spc="21" dirty="0">
                <a:solidFill>
                  <a:srgbClr val="4B4B4B"/>
                </a:solidFill>
                <a:latin typeface="Times New Roman"/>
                <a:cs typeface="Times New Roman"/>
              </a:rPr>
              <a:t>o</a:t>
            </a:r>
            <a:r>
              <a:rPr sz="1400" spc="21" dirty="0">
                <a:solidFill>
                  <a:srgbClr val="282828"/>
                </a:solidFill>
                <a:latin typeface="Times New Roman"/>
                <a:cs typeface="Times New Roman"/>
              </a:rPr>
              <a:t>rtun</a:t>
            </a:r>
            <a:r>
              <a:rPr sz="1400" spc="21" dirty="0">
                <a:solidFill>
                  <a:srgbClr val="0A0A0A"/>
                </a:solidFill>
                <a:latin typeface="Times New Roman"/>
                <a:cs typeface="Times New Roman"/>
              </a:rPr>
              <a:t>i</a:t>
            </a:r>
            <a:r>
              <a:rPr sz="1400" spc="21" dirty="0">
                <a:solidFill>
                  <a:srgbClr val="383838"/>
                </a:solidFill>
                <a:latin typeface="Times New Roman"/>
                <a:cs typeface="Times New Roman"/>
              </a:rPr>
              <a:t>tie</a:t>
            </a:r>
            <a:r>
              <a:rPr sz="1400" spc="21" dirty="0">
                <a:solidFill>
                  <a:srgbClr val="5D5E5E"/>
                </a:solidFill>
                <a:latin typeface="Times New Roman"/>
                <a:cs typeface="Times New Roman"/>
              </a:rPr>
              <a:t>s </a:t>
            </a:r>
            <a:r>
              <a:rPr sz="1400" spc="21" dirty="0">
                <a:solidFill>
                  <a:srgbClr val="383838"/>
                </a:solidFill>
                <a:latin typeface="Times New Roman"/>
                <a:cs typeface="Times New Roman"/>
              </a:rPr>
              <a:t>to </a:t>
            </a:r>
            <a:r>
              <a:rPr sz="1400" spc="21" dirty="0">
                <a:solidFill>
                  <a:srgbClr val="1A1A1A"/>
                </a:solidFill>
                <a:latin typeface="Times New Roman"/>
                <a:cs typeface="Times New Roman"/>
              </a:rPr>
              <a:t>improve </a:t>
            </a:r>
            <a:r>
              <a:rPr sz="1400" spc="17" dirty="0">
                <a:solidFill>
                  <a:srgbClr val="282828"/>
                </a:solidFill>
                <a:latin typeface="Times New Roman"/>
                <a:cs typeface="Times New Roman"/>
              </a:rPr>
              <a:t>the </a:t>
            </a:r>
            <a:r>
              <a:rPr sz="1400" spc="17" dirty="0">
                <a:solidFill>
                  <a:srgbClr val="383838"/>
                </a:solidFill>
                <a:latin typeface="Times New Roman"/>
                <a:cs typeface="Times New Roman"/>
              </a:rPr>
              <a:t>susta</a:t>
            </a:r>
            <a:r>
              <a:rPr sz="1400" spc="17" dirty="0">
                <a:solidFill>
                  <a:srgbClr val="1A1A1A"/>
                </a:solidFill>
                <a:latin typeface="Times New Roman"/>
                <a:cs typeface="Times New Roman"/>
              </a:rPr>
              <a:t>in</a:t>
            </a:r>
            <a:r>
              <a:rPr sz="1400" spc="17" dirty="0">
                <a:solidFill>
                  <a:srgbClr val="383838"/>
                </a:solidFill>
                <a:latin typeface="Times New Roman"/>
                <a:cs typeface="Times New Roman"/>
              </a:rPr>
              <a:t>abi</a:t>
            </a:r>
            <a:r>
              <a:rPr sz="1400" spc="17" dirty="0">
                <a:solidFill>
                  <a:srgbClr val="0A0A0A"/>
                </a:solidFill>
                <a:latin typeface="Times New Roman"/>
                <a:cs typeface="Times New Roman"/>
              </a:rPr>
              <a:t>l</a:t>
            </a:r>
            <a:r>
              <a:rPr sz="1400" spc="17" dirty="0">
                <a:solidFill>
                  <a:srgbClr val="282828"/>
                </a:solidFill>
                <a:latin typeface="Times New Roman"/>
                <a:cs typeface="Times New Roman"/>
              </a:rPr>
              <a:t>i</a:t>
            </a:r>
            <a:r>
              <a:rPr sz="1400" spc="17" dirty="0">
                <a:solidFill>
                  <a:srgbClr val="4B4B4B"/>
                </a:solidFill>
                <a:latin typeface="Times New Roman"/>
                <a:cs typeface="Times New Roman"/>
              </a:rPr>
              <a:t>ty</a:t>
            </a:r>
            <a:r>
              <a:rPr sz="1400" spc="21" dirty="0">
                <a:solidFill>
                  <a:srgbClr val="4B4B4B"/>
                </a:solidFill>
                <a:latin typeface="Times New Roman"/>
                <a:cs typeface="Times New Roman"/>
              </a:rPr>
              <a:t> </a:t>
            </a:r>
            <a:r>
              <a:rPr sz="1400" spc="17" dirty="0">
                <a:solidFill>
                  <a:srgbClr val="383838"/>
                </a:solidFill>
                <a:latin typeface="Times New Roman"/>
                <a:cs typeface="Times New Roman"/>
              </a:rPr>
              <a:t>of </a:t>
            </a:r>
            <a:r>
              <a:rPr sz="1400" spc="21" dirty="0">
                <a:solidFill>
                  <a:srgbClr val="383838"/>
                </a:solidFill>
                <a:latin typeface="Times New Roman"/>
                <a:cs typeface="Times New Roman"/>
              </a:rPr>
              <a:t>our </a:t>
            </a:r>
            <a:r>
              <a:rPr sz="1400" spc="14" dirty="0">
                <a:solidFill>
                  <a:srgbClr val="4B4B4B"/>
                </a:solidFill>
                <a:latin typeface="Times New Roman"/>
                <a:cs typeface="Times New Roman"/>
              </a:rPr>
              <a:t>fac</a:t>
            </a:r>
            <a:r>
              <a:rPr sz="1400" spc="14" dirty="0">
                <a:solidFill>
                  <a:srgbClr val="1A1A1A"/>
                </a:solidFill>
                <a:latin typeface="Times New Roman"/>
                <a:cs typeface="Times New Roman"/>
              </a:rPr>
              <a:t>ili</a:t>
            </a:r>
            <a:r>
              <a:rPr sz="1400" spc="14" dirty="0">
                <a:solidFill>
                  <a:srgbClr val="383838"/>
                </a:solidFill>
                <a:latin typeface="Times New Roman"/>
                <a:cs typeface="Times New Roman"/>
              </a:rPr>
              <a:t>t</a:t>
            </a:r>
            <a:r>
              <a:rPr sz="1400" spc="14" dirty="0">
                <a:solidFill>
                  <a:srgbClr val="1A1A1A"/>
                </a:solidFill>
                <a:latin typeface="Times New Roman"/>
                <a:cs typeface="Times New Roman"/>
              </a:rPr>
              <a:t>i</a:t>
            </a:r>
            <a:r>
              <a:rPr sz="1400" spc="14" dirty="0">
                <a:solidFill>
                  <a:srgbClr val="4B4B4B"/>
                </a:solidFill>
                <a:latin typeface="Times New Roman"/>
                <a:cs typeface="Times New Roman"/>
              </a:rPr>
              <a:t>es</a:t>
            </a:r>
            <a:r>
              <a:rPr lang="en-US" sz="1400" spc="14" dirty="0">
                <a:solidFill>
                  <a:srgbClr val="4B4B4B"/>
                </a:solidFill>
                <a:latin typeface="Times New Roman"/>
                <a:cs typeface="Times New Roman"/>
              </a:rPr>
              <a:t> </a:t>
            </a:r>
            <a:r>
              <a:rPr sz="1400" spc="-154" dirty="0">
                <a:solidFill>
                  <a:srgbClr val="4B4B4B"/>
                </a:solidFill>
                <a:latin typeface="Times New Roman"/>
                <a:cs typeface="Times New Roman"/>
              </a:rPr>
              <a:t> </a:t>
            </a:r>
            <a:r>
              <a:rPr sz="1400" spc="21" dirty="0">
                <a:solidFill>
                  <a:srgbClr val="4B4B4B"/>
                </a:solidFill>
                <a:latin typeface="Times New Roman"/>
                <a:cs typeface="Times New Roman"/>
              </a:rPr>
              <a:t>as</a:t>
            </a:r>
            <a:r>
              <a:rPr sz="1400" spc="55" dirty="0">
                <a:solidFill>
                  <a:srgbClr val="4B4B4B"/>
                </a:solidFill>
                <a:latin typeface="Times New Roman"/>
                <a:cs typeface="Times New Roman"/>
              </a:rPr>
              <a:t> </a:t>
            </a:r>
            <a:r>
              <a:rPr sz="1400" spc="31" dirty="0">
                <a:solidFill>
                  <a:srgbClr val="4B4B4B"/>
                </a:solidFill>
                <a:latin typeface="Times New Roman"/>
                <a:cs typeface="Times New Roman"/>
              </a:rPr>
              <a:t>we</a:t>
            </a:r>
            <a:r>
              <a:rPr sz="1400" spc="-24" dirty="0">
                <a:solidFill>
                  <a:srgbClr val="4B4B4B"/>
                </a:solidFill>
                <a:latin typeface="Times New Roman"/>
                <a:cs typeface="Times New Roman"/>
              </a:rPr>
              <a:t> </a:t>
            </a:r>
            <a:r>
              <a:rPr sz="1400" spc="24" dirty="0">
                <a:solidFill>
                  <a:srgbClr val="4B4B4B"/>
                </a:solidFill>
                <a:latin typeface="Times New Roman"/>
                <a:cs typeface="Times New Roman"/>
              </a:rPr>
              <a:t>acco</a:t>
            </a:r>
            <a:r>
              <a:rPr sz="1400" spc="24" dirty="0">
                <a:solidFill>
                  <a:srgbClr val="1A1A1A"/>
                </a:solidFill>
                <a:latin typeface="Times New Roman"/>
                <a:cs typeface="Times New Roman"/>
              </a:rPr>
              <a:t>mpli</a:t>
            </a:r>
            <a:r>
              <a:rPr sz="1400" spc="24" dirty="0">
                <a:solidFill>
                  <a:srgbClr val="4B4B4B"/>
                </a:solidFill>
                <a:latin typeface="Times New Roman"/>
                <a:cs typeface="Times New Roman"/>
              </a:rPr>
              <a:t>s</a:t>
            </a:r>
            <a:r>
              <a:rPr sz="1400" spc="24" dirty="0">
                <a:solidFill>
                  <a:srgbClr val="1A1A1A"/>
                </a:solidFill>
                <a:latin typeface="Times New Roman"/>
                <a:cs typeface="Times New Roman"/>
              </a:rPr>
              <a:t>h</a:t>
            </a:r>
            <a:r>
              <a:rPr sz="1400" spc="38" dirty="0">
                <a:solidFill>
                  <a:srgbClr val="1A1A1A"/>
                </a:solidFill>
                <a:latin typeface="Times New Roman"/>
                <a:cs typeface="Times New Roman"/>
              </a:rPr>
              <a:t> </a:t>
            </a:r>
            <a:r>
              <a:rPr sz="1400" spc="21" dirty="0">
                <a:solidFill>
                  <a:srgbClr val="4B4B4B"/>
                </a:solidFill>
                <a:latin typeface="Times New Roman"/>
                <a:cs typeface="Times New Roman"/>
              </a:rPr>
              <a:t>o</a:t>
            </a:r>
            <a:r>
              <a:rPr sz="1400" spc="21" dirty="0">
                <a:solidFill>
                  <a:srgbClr val="282828"/>
                </a:solidFill>
                <a:latin typeface="Times New Roman"/>
                <a:cs typeface="Times New Roman"/>
              </a:rPr>
              <a:t>t</a:t>
            </a:r>
            <a:r>
              <a:rPr sz="1400" spc="21" dirty="0">
                <a:solidFill>
                  <a:srgbClr val="0A0A0A"/>
                </a:solidFill>
                <a:latin typeface="Times New Roman"/>
                <a:cs typeface="Times New Roman"/>
              </a:rPr>
              <a:t>h</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r</a:t>
            </a:r>
            <a:r>
              <a:rPr sz="1400" spc="38" dirty="0">
                <a:solidFill>
                  <a:srgbClr val="282828"/>
                </a:solidFill>
                <a:latin typeface="Times New Roman"/>
                <a:cs typeface="Times New Roman"/>
              </a:rPr>
              <a:t> </a:t>
            </a:r>
            <a:r>
              <a:rPr sz="1400" spc="17" dirty="0">
                <a:solidFill>
                  <a:srgbClr val="383838"/>
                </a:solidFill>
                <a:latin typeface="Times New Roman"/>
                <a:cs typeface="Times New Roman"/>
              </a:rPr>
              <a:t>work.</a:t>
            </a:r>
            <a:endParaRPr sz="1400" dirty="0">
              <a:latin typeface="Times New Roman"/>
              <a:cs typeface="Times New Roman"/>
            </a:endParaRPr>
          </a:p>
          <a:p>
            <a:pPr defTabSz="626181"/>
            <a:endParaRPr sz="1400" dirty="0">
              <a:latin typeface="Times New Roman"/>
              <a:cs typeface="Times New Roman"/>
            </a:endParaRPr>
          </a:p>
          <a:p>
            <a:pPr marL="13335" marR="32385" indent="-5080" algn="just" defTabSz="626181">
              <a:lnSpc>
                <a:spcPct val="102800"/>
              </a:lnSpc>
            </a:pPr>
            <a:r>
              <a:rPr sz="1400" spc="31" dirty="0">
                <a:solidFill>
                  <a:srgbClr val="383838"/>
                </a:solidFill>
                <a:latin typeface="Times New Roman"/>
                <a:cs typeface="Times New Roman"/>
              </a:rPr>
              <a:t>There </a:t>
            </a:r>
            <a:r>
              <a:rPr sz="1400" spc="14" dirty="0">
                <a:solidFill>
                  <a:srgbClr val="1A1A1A"/>
                </a:solidFill>
                <a:latin typeface="Times New Roman"/>
                <a:cs typeface="Times New Roman"/>
              </a:rPr>
              <a:t>h</a:t>
            </a:r>
            <a:r>
              <a:rPr sz="1400" spc="14" dirty="0">
                <a:solidFill>
                  <a:srgbClr val="4B4B4B"/>
                </a:solidFill>
                <a:latin typeface="Times New Roman"/>
                <a:cs typeface="Times New Roman"/>
              </a:rPr>
              <a:t>as </a:t>
            </a:r>
            <a:r>
              <a:rPr sz="1400" spc="14" dirty="0">
                <a:solidFill>
                  <a:srgbClr val="383838"/>
                </a:solidFill>
                <a:latin typeface="Times New Roman"/>
                <a:cs typeface="Times New Roman"/>
              </a:rPr>
              <a:t>been </a:t>
            </a:r>
            <a:r>
              <a:rPr sz="1400" spc="17" dirty="0">
                <a:solidFill>
                  <a:srgbClr val="282828"/>
                </a:solidFill>
                <a:latin typeface="Times New Roman"/>
                <a:cs typeface="Times New Roman"/>
              </a:rPr>
              <a:t>less </a:t>
            </a:r>
            <a:r>
              <a:rPr sz="1400" spc="21" dirty="0">
                <a:solidFill>
                  <a:srgbClr val="383838"/>
                </a:solidFill>
                <a:latin typeface="Times New Roman"/>
                <a:cs typeface="Times New Roman"/>
              </a:rPr>
              <a:t>progress </a:t>
            </a:r>
            <a:r>
              <a:rPr sz="1400" spc="27" dirty="0">
                <a:solidFill>
                  <a:srgbClr val="282828"/>
                </a:solidFill>
                <a:latin typeface="Times New Roman"/>
                <a:cs typeface="Times New Roman"/>
              </a:rPr>
              <a:t>made </a:t>
            </a:r>
            <a:r>
              <a:rPr sz="1400" spc="27" dirty="0">
                <a:solidFill>
                  <a:srgbClr val="4B4B4B"/>
                </a:solidFill>
                <a:latin typeface="Times New Roman"/>
                <a:cs typeface="Times New Roman"/>
              </a:rPr>
              <a:t>o</a:t>
            </a:r>
            <a:r>
              <a:rPr sz="1400" spc="27" dirty="0">
                <a:solidFill>
                  <a:srgbClr val="0A0A0A"/>
                </a:solidFill>
                <a:latin typeface="Times New Roman"/>
                <a:cs typeface="Times New Roman"/>
              </a:rPr>
              <a:t>n </a:t>
            </a:r>
            <a:r>
              <a:rPr sz="1400" spc="17" dirty="0">
                <a:solidFill>
                  <a:srgbClr val="4B4B4B"/>
                </a:solidFill>
                <a:latin typeface="Times New Roman"/>
                <a:cs typeface="Times New Roman"/>
              </a:rPr>
              <a:t>a</a:t>
            </a:r>
            <a:r>
              <a:rPr sz="1400" spc="17" dirty="0">
                <a:solidFill>
                  <a:srgbClr val="282828"/>
                </a:solidFill>
                <a:latin typeface="Times New Roman"/>
                <a:cs typeface="Times New Roman"/>
              </a:rPr>
              <a:t>rticu</a:t>
            </a:r>
            <a:r>
              <a:rPr sz="1400" spc="17" dirty="0">
                <a:solidFill>
                  <a:srgbClr val="0A0A0A"/>
                </a:solidFill>
                <a:latin typeface="Times New Roman"/>
                <a:cs typeface="Times New Roman"/>
              </a:rPr>
              <a:t>l</a:t>
            </a:r>
            <a:r>
              <a:rPr sz="1400" spc="17" dirty="0">
                <a:solidFill>
                  <a:srgbClr val="383838"/>
                </a:solidFill>
                <a:latin typeface="Times New Roman"/>
                <a:cs typeface="Times New Roman"/>
              </a:rPr>
              <a:t>a</a:t>
            </a:r>
            <a:r>
              <a:rPr sz="1400" spc="17" dirty="0">
                <a:solidFill>
                  <a:srgbClr val="1A1A1A"/>
                </a:solidFill>
                <a:latin typeface="Times New Roman"/>
                <a:cs typeface="Times New Roman"/>
              </a:rPr>
              <a:t>tin</a:t>
            </a:r>
            <a:r>
              <a:rPr sz="1400" spc="17" dirty="0">
                <a:solidFill>
                  <a:srgbClr val="4B4B4B"/>
                </a:solidFill>
                <a:latin typeface="Times New Roman"/>
                <a:cs typeface="Times New Roman"/>
              </a:rPr>
              <a:t>g </a:t>
            </a:r>
            <a:r>
              <a:rPr sz="1400" spc="17" dirty="0">
                <a:solidFill>
                  <a:srgbClr val="0A0A0A"/>
                </a:solidFill>
                <a:latin typeface="Times New Roman"/>
                <a:cs typeface="Times New Roman"/>
              </a:rPr>
              <a:t>l</a:t>
            </a:r>
            <a:r>
              <a:rPr sz="1400" spc="17" dirty="0">
                <a:solidFill>
                  <a:srgbClr val="383838"/>
                </a:solidFill>
                <a:latin typeface="Times New Roman"/>
                <a:cs typeface="Times New Roman"/>
              </a:rPr>
              <a:t>o</a:t>
            </a:r>
            <a:r>
              <a:rPr sz="1400" spc="17" dirty="0">
                <a:solidFill>
                  <a:srgbClr val="1A1A1A"/>
                </a:solidFill>
                <a:latin typeface="Times New Roman"/>
                <a:cs typeface="Times New Roman"/>
              </a:rPr>
              <a:t>n</a:t>
            </a:r>
            <a:r>
              <a:rPr sz="1400" spc="17" dirty="0">
                <a:solidFill>
                  <a:srgbClr val="4B4B4B"/>
                </a:solidFill>
                <a:latin typeface="Times New Roman"/>
                <a:cs typeface="Times New Roman"/>
              </a:rPr>
              <a:t>g</a:t>
            </a:r>
            <a:r>
              <a:rPr sz="1400" spc="17" dirty="0">
                <a:solidFill>
                  <a:srgbClr val="0A0A0A"/>
                </a:solidFill>
                <a:latin typeface="Times New Roman"/>
                <a:cs typeface="Times New Roman"/>
              </a:rPr>
              <a:t>-</a:t>
            </a:r>
            <a:r>
              <a:rPr sz="1400" spc="17" dirty="0">
                <a:solidFill>
                  <a:srgbClr val="282828"/>
                </a:solidFill>
                <a:latin typeface="Times New Roman"/>
                <a:cs typeface="Times New Roman"/>
              </a:rPr>
              <a:t>t</a:t>
            </a:r>
            <a:r>
              <a:rPr sz="1400" spc="17" dirty="0">
                <a:solidFill>
                  <a:srgbClr val="4B4B4B"/>
                </a:solidFill>
                <a:latin typeface="Times New Roman"/>
                <a:cs typeface="Times New Roman"/>
              </a:rPr>
              <a:t>e</a:t>
            </a:r>
            <a:r>
              <a:rPr sz="1400" spc="17" dirty="0">
                <a:solidFill>
                  <a:srgbClr val="282828"/>
                </a:solidFill>
                <a:latin typeface="Times New Roman"/>
                <a:cs typeface="Times New Roman"/>
              </a:rPr>
              <a:t>nn </a:t>
            </a:r>
            <a:r>
              <a:rPr sz="1400" spc="21" dirty="0">
                <a:solidFill>
                  <a:srgbClr val="4B4B4B"/>
                </a:solidFill>
                <a:latin typeface="Times New Roman"/>
                <a:cs typeface="Times New Roman"/>
              </a:rPr>
              <a:t>goals, </a:t>
            </a:r>
            <a:r>
              <a:rPr sz="1400" spc="27" dirty="0">
                <a:solidFill>
                  <a:srgbClr val="383838"/>
                </a:solidFill>
                <a:latin typeface="Times New Roman"/>
                <a:cs typeface="Times New Roman"/>
              </a:rPr>
              <a:t>a </a:t>
            </a:r>
            <a:r>
              <a:rPr sz="1400" spc="24" dirty="0">
                <a:solidFill>
                  <a:srgbClr val="4B4B4B"/>
                </a:solidFill>
                <a:latin typeface="Times New Roman"/>
                <a:cs typeface="Times New Roman"/>
              </a:rPr>
              <a:t>C</a:t>
            </a:r>
            <a:r>
              <a:rPr sz="1400" spc="24" dirty="0">
                <a:solidFill>
                  <a:srgbClr val="1A1A1A"/>
                </a:solidFill>
                <a:latin typeface="Times New Roman"/>
                <a:cs typeface="Times New Roman"/>
              </a:rPr>
              <a:t>lim</a:t>
            </a:r>
            <a:r>
              <a:rPr sz="1400" spc="24" dirty="0">
                <a:solidFill>
                  <a:srgbClr val="4B4B4B"/>
                </a:solidFill>
                <a:latin typeface="Times New Roman"/>
                <a:cs typeface="Times New Roman"/>
              </a:rPr>
              <a:t>a</a:t>
            </a:r>
            <a:r>
              <a:rPr sz="1400" spc="24" dirty="0">
                <a:solidFill>
                  <a:srgbClr val="282828"/>
                </a:solidFill>
                <a:latin typeface="Times New Roman"/>
                <a:cs typeface="Times New Roman"/>
              </a:rPr>
              <a:t>t</a:t>
            </a:r>
            <a:r>
              <a:rPr sz="1400" spc="24" dirty="0">
                <a:solidFill>
                  <a:srgbClr val="4B4B4B"/>
                </a:solidFill>
                <a:latin typeface="Times New Roman"/>
                <a:cs typeface="Times New Roman"/>
              </a:rPr>
              <a:t>e Action </a:t>
            </a:r>
            <a:r>
              <a:rPr sz="1400" spc="21" dirty="0">
                <a:solidFill>
                  <a:srgbClr val="282828"/>
                </a:solidFill>
                <a:latin typeface="Times New Roman"/>
                <a:cs typeface="Times New Roman"/>
              </a:rPr>
              <a:t>and </a:t>
            </a:r>
            <a:r>
              <a:rPr sz="1400" spc="17" dirty="0">
                <a:solidFill>
                  <a:srgbClr val="4B4B4B"/>
                </a:solidFill>
                <a:latin typeface="Times New Roman"/>
                <a:cs typeface="Times New Roman"/>
              </a:rPr>
              <a:t>S</a:t>
            </a:r>
            <a:r>
              <a:rPr sz="1400" spc="17" dirty="0">
                <a:solidFill>
                  <a:srgbClr val="282828"/>
                </a:solidFill>
                <a:latin typeface="Times New Roman"/>
                <a:cs typeface="Times New Roman"/>
              </a:rPr>
              <a:t>u</a:t>
            </a:r>
            <a:r>
              <a:rPr sz="1400" spc="17" dirty="0">
                <a:solidFill>
                  <a:srgbClr val="4B4B4B"/>
                </a:solidFill>
                <a:latin typeface="Times New Roman"/>
                <a:cs typeface="Times New Roman"/>
              </a:rPr>
              <a:t>sta</a:t>
            </a:r>
            <a:r>
              <a:rPr sz="1400" spc="17" dirty="0">
                <a:solidFill>
                  <a:srgbClr val="1A1A1A"/>
                </a:solidFill>
                <a:latin typeface="Times New Roman"/>
                <a:cs typeface="Times New Roman"/>
              </a:rPr>
              <a:t>i</a:t>
            </a:r>
            <a:r>
              <a:rPr sz="1400" spc="17" dirty="0">
                <a:solidFill>
                  <a:srgbClr val="383838"/>
                </a:solidFill>
                <a:latin typeface="Times New Roman"/>
                <a:cs typeface="Times New Roman"/>
              </a:rPr>
              <a:t>nabi</a:t>
            </a:r>
            <a:r>
              <a:rPr sz="1400" spc="17" dirty="0">
                <a:solidFill>
                  <a:srgbClr val="0A0A0A"/>
                </a:solidFill>
                <a:latin typeface="Times New Roman"/>
                <a:cs typeface="Times New Roman"/>
              </a:rPr>
              <a:t>l</a:t>
            </a:r>
            <a:r>
              <a:rPr sz="1400" spc="17" dirty="0">
                <a:solidFill>
                  <a:srgbClr val="282828"/>
                </a:solidFill>
                <a:latin typeface="Times New Roman"/>
                <a:cs typeface="Times New Roman"/>
              </a:rPr>
              <a:t>ity </a:t>
            </a:r>
            <a:r>
              <a:rPr sz="1400" spc="27" dirty="0">
                <a:solidFill>
                  <a:srgbClr val="282828"/>
                </a:solidFill>
                <a:latin typeface="Times New Roman"/>
                <a:cs typeface="Times New Roman"/>
              </a:rPr>
              <a:t>Plan</a:t>
            </a:r>
            <a:r>
              <a:rPr sz="1400" spc="27" dirty="0">
                <a:solidFill>
                  <a:srgbClr val="5D5E5E"/>
                </a:solidFill>
                <a:latin typeface="Times New Roman"/>
                <a:cs typeface="Times New Roman"/>
              </a:rPr>
              <a:t>, </a:t>
            </a:r>
            <a:r>
              <a:rPr sz="1400" spc="10" dirty="0">
                <a:solidFill>
                  <a:srgbClr val="4B4B4B"/>
                </a:solidFill>
                <a:latin typeface="Times New Roman"/>
                <a:cs typeface="Times New Roman"/>
              </a:rPr>
              <a:t>and</a:t>
            </a:r>
            <a:r>
              <a:rPr lang="en-US" sz="1400" spc="10" dirty="0">
                <a:solidFill>
                  <a:srgbClr val="4B4B4B"/>
                </a:solidFill>
                <a:latin typeface="Times New Roman"/>
                <a:cs typeface="Times New Roman"/>
              </a:rPr>
              <a:t> </a:t>
            </a:r>
            <a:r>
              <a:rPr sz="1400" spc="14" dirty="0">
                <a:solidFill>
                  <a:srgbClr val="4B4B4B"/>
                </a:solidFill>
                <a:latin typeface="Times New Roman"/>
                <a:cs typeface="Times New Roman"/>
              </a:rPr>
              <a:t> </a:t>
            </a:r>
            <a:r>
              <a:rPr sz="1400" spc="10" dirty="0">
                <a:solidFill>
                  <a:srgbClr val="383838"/>
                </a:solidFill>
                <a:latin typeface="Times New Roman"/>
                <a:cs typeface="Times New Roman"/>
              </a:rPr>
              <a:t>the </a:t>
            </a:r>
            <a:r>
              <a:rPr sz="1400" spc="24" dirty="0">
                <a:solidFill>
                  <a:srgbClr val="282828"/>
                </a:solidFill>
                <a:latin typeface="Times New Roman"/>
                <a:cs typeface="Times New Roman"/>
              </a:rPr>
              <a:t>development </a:t>
            </a:r>
            <a:r>
              <a:rPr sz="1400" spc="21" dirty="0">
                <a:solidFill>
                  <a:srgbClr val="383838"/>
                </a:solidFill>
                <a:latin typeface="Times New Roman"/>
                <a:cs typeface="Times New Roman"/>
              </a:rPr>
              <a:t>and </a:t>
            </a:r>
            <a:r>
              <a:rPr sz="1400" spc="21" dirty="0">
                <a:solidFill>
                  <a:srgbClr val="4B4B4B"/>
                </a:solidFill>
                <a:latin typeface="Times New Roman"/>
                <a:cs typeface="Times New Roman"/>
              </a:rPr>
              <a:t>cons</a:t>
            </a:r>
            <a:r>
              <a:rPr sz="1400" spc="21" dirty="0">
                <a:solidFill>
                  <a:srgbClr val="0A0A0A"/>
                </a:solidFill>
                <a:latin typeface="Times New Roman"/>
                <a:cs typeface="Times New Roman"/>
              </a:rPr>
              <a:t>i</a:t>
            </a:r>
            <a:r>
              <a:rPr sz="1400" spc="21" dirty="0">
                <a:solidFill>
                  <a:srgbClr val="4B4B4B"/>
                </a:solidFill>
                <a:latin typeface="Times New Roman"/>
                <a:cs typeface="Times New Roman"/>
              </a:rPr>
              <a:t>s</a:t>
            </a:r>
            <a:r>
              <a:rPr sz="1400" spc="21" dirty="0">
                <a:solidFill>
                  <a:srgbClr val="282828"/>
                </a:solidFill>
                <a:latin typeface="Times New Roman"/>
                <a:cs typeface="Times New Roman"/>
              </a:rPr>
              <a:t>t</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nt </a:t>
            </a:r>
            <a:r>
              <a:rPr sz="1400" spc="7" dirty="0">
                <a:solidFill>
                  <a:srgbClr val="1A1A1A"/>
                </a:solidFill>
                <a:latin typeface="Times New Roman"/>
                <a:cs typeface="Times New Roman"/>
              </a:rPr>
              <a:t>u</a:t>
            </a:r>
            <a:r>
              <a:rPr sz="1400" spc="7" dirty="0">
                <a:solidFill>
                  <a:srgbClr val="4B4B4B"/>
                </a:solidFill>
                <a:latin typeface="Times New Roman"/>
                <a:cs typeface="Times New Roman"/>
              </a:rPr>
              <a:t>se of </a:t>
            </a:r>
            <a:r>
              <a:rPr sz="1400" spc="21" dirty="0">
                <a:solidFill>
                  <a:srgbClr val="282828"/>
                </a:solidFill>
                <a:latin typeface="Times New Roman"/>
                <a:cs typeface="Times New Roman"/>
              </a:rPr>
              <a:t>m</a:t>
            </a:r>
            <a:r>
              <a:rPr sz="1400" spc="21" dirty="0">
                <a:solidFill>
                  <a:srgbClr val="5D5E5E"/>
                </a:solidFill>
                <a:latin typeface="Times New Roman"/>
                <a:cs typeface="Times New Roman"/>
              </a:rPr>
              <a:t>e</a:t>
            </a:r>
            <a:r>
              <a:rPr sz="1400" spc="21" dirty="0">
                <a:solidFill>
                  <a:srgbClr val="282828"/>
                </a:solidFill>
                <a:latin typeface="Times New Roman"/>
                <a:cs typeface="Times New Roman"/>
              </a:rPr>
              <a:t>tri</a:t>
            </a:r>
            <a:r>
              <a:rPr sz="1400" spc="21" dirty="0">
                <a:solidFill>
                  <a:srgbClr val="4B4B4B"/>
                </a:solidFill>
                <a:latin typeface="Times New Roman"/>
                <a:cs typeface="Times New Roman"/>
              </a:rPr>
              <a:t>cs that can </a:t>
            </a:r>
            <a:r>
              <a:rPr sz="1400" spc="24" dirty="0">
                <a:solidFill>
                  <a:srgbClr val="282828"/>
                </a:solidFill>
                <a:latin typeface="Times New Roman"/>
                <a:cs typeface="Times New Roman"/>
              </a:rPr>
              <a:t>be </a:t>
            </a:r>
            <a:r>
              <a:rPr sz="1400" spc="7" dirty="0">
                <a:solidFill>
                  <a:srgbClr val="1A1A1A"/>
                </a:solidFill>
                <a:latin typeface="Times New Roman"/>
                <a:cs typeface="Times New Roman"/>
              </a:rPr>
              <a:t>u</a:t>
            </a:r>
            <a:r>
              <a:rPr sz="1400" spc="7" dirty="0">
                <a:solidFill>
                  <a:srgbClr val="5D5E5E"/>
                </a:solidFill>
                <a:latin typeface="Times New Roman"/>
                <a:cs typeface="Times New Roman"/>
              </a:rPr>
              <a:t>se</a:t>
            </a:r>
            <a:r>
              <a:rPr sz="1400" spc="7" dirty="0">
                <a:solidFill>
                  <a:srgbClr val="383838"/>
                </a:solidFill>
                <a:latin typeface="Times New Roman"/>
                <a:cs typeface="Times New Roman"/>
              </a:rPr>
              <a:t>d </a:t>
            </a:r>
            <a:r>
              <a:rPr sz="1400" spc="3" dirty="0">
                <a:solidFill>
                  <a:srgbClr val="282828"/>
                </a:solidFill>
                <a:latin typeface="Times New Roman"/>
                <a:cs typeface="Times New Roman"/>
              </a:rPr>
              <a:t>to </a:t>
            </a:r>
            <a:r>
              <a:rPr sz="1400" spc="24" dirty="0">
                <a:solidFill>
                  <a:srgbClr val="4B4B4B"/>
                </a:solidFill>
                <a:latin typeface="Times New Roman"/>
                <a:cs typeface="Times New Roman"/>
              </a:rPr>
              <a:t>assess </a:t>
            </a:r>
            <a:r>
              <a:rPr sz="1400" spc="27" dirty="0">
                <a:solidFill>
                  <a:srgbClr val="4B4B4B"/>
                </a:solidFill>
                <a:latin typeface="Times New Roman"/>
                <a:cs typeface="Times New Roman"/>
              </a:rPr>
              <a:t>our </a:t>
            </a:r>
            <a:r>
              <a:rPr sz="1400" spc="21" dirty="0">
                <a:solidFill>
                  <a:srgbClr val="282828"/>
                </a:solidFill>
                <a:latin typeface="Times New Roman"/>
                <a:cs typeface="Times New Roman"/>
              </a:rPr>
              <a:t>progress </a:t>
            </a:r>
            <a:r>
              <a:rPr sz="1400" spc="21" dirty="0">
                <a:solidFill>
                  <a:srgbClr val="383838"/>
                </a:solidFill>
                <a:latin typeface="Times New Roman"/>
                <a:cs typeface="Times New Roman"/>
              </a:rPr>
              <a:t>toward </a:t>
            </a:r>
            <a:r>
              <a:rPr sz="1400" spc="24" dirty="0">
                <a:solidFill>
                  <a:srgbClr val="383838"/>
                </a:solidFill>
                <a:latin typeface="Times New Roman"/>
                <a:cs typeface="Times New Roman"/>
              </a:rPr>
              <a:t>long </a:t>
            </a:r>
            <a:r>
              <a:rPr lang="en-US" sz="1400" spc="27" dirty="0">
                <a:solidFill>
                  <a:srgbClr val="383838"/>
                </a:solidFill>
                <a:latin typeface="Times New Roman"/>
                <a:cs typeface="Times New Roman"/>
              </a:rPr>
              <a:t>term </a:t>
            </a:r>
            <a:r>
              <a:rPr sz="1400" spc="21" dirty="0">
                <a:solidFill>
                  <a:srgbClr val="4B4B4B"/>
                </a:solidFill>
                <a:latin typeface="Times New Roman"/>
                <a:cs typeface="Times New Roman"/>
              </a:rPr>
              <a:t>goals. </a:t>
            </a:r>
            <a:r>
              <a:rPr sz="1400" b="1" spc="38" dirty="0">
                <a:solidFill>
                  <a:srgbClr val="383838"/>
                </a:solidFill>
                <a:latin typeface="Times New Roman"/>
                <a:cs typeface="Times New Roman"/>
              </a:rPr>
              <a:t>My</a:t>
            </a:r>
            <a:r>
              <a:rPr lang="en-US" sz="1400" b="1" spc="38" dirty="0">
                <a:solidFill>
                  <a:srgbClr val="383838"/>
                </a:solidFill>
                <a:latin typeface="Times New Roman"/>
                <a:cs typeface="Times New Roman"/>
              </a:rPr>
              <a:t> </a:t>
            </a:r>
            <a:r>
              <a:rPr sz="1400" b="1" spc="41" dirty="0">
                <a:solidFill>
                  <a:srgbClr val="383838"/>
                </a:solidFill>
                <a:latin typeface="Times New Roman"/>
                <a:cs typeface="Times New Roman"/>
              </a:rPr>
              <a:t> </a:t>
            </a:r>
            <a:r>
              <a:rPr sz="1400" b="1" spc="17" dirty="0">
                <a:solidFill>
                  <a:srgbClr val="282828"/>
                </a:solidFill>
                <a:latin typeface="Times New Roman"/>
                <a:cs typeface="Times New Roman"/>
              </a:rPr>
              <a:t>request</a:t>
            </a:r>
            <a:r>
              <a:rPr sz="1400" b="1" spc="58" dirty="0">
                <a:solidFill>
                  <a:srgbClr val="282828"/>
                </a:solidFill>
                <a:latin typeface="Times New Roman"/>
                <a:cs typeface="Times New Roman"/>
              </a:rPr>
              <a:t> </a:t>
            </a:r>
            <a:r>
              <a:rPr sz="1400" b="1" spc="14" dirty="0">
                <a:solidFill>
                  <a:srgbClr val="383838"/>
                </a:solidFill>
                <a:latin typeface="Times New Roman"/>
                <a:cs typeface="Times New Roman"/>
              </a:rPr>
              <a:t>i</a:t>
            </a:r>
            <a:r>
              <a:rPr sz="1400" b="1" spc="14" dirty="0">
                <a:solidFill>
                  <a:srgbClr val="5D5E5E"/>
                </a:solidFill>
                <a:latin typeface="Times New Roman"/>
                <a:cs typeface="Times New Roman"/>
              </a:rPr>
              <a:t>s</a:t>
            </a:r>
            <a:r>
              <a:rPr sz="1400" b="1" spc="31" dirty="0">
                <a:solidFill>
                  <a:srgbClr val="5D5E5E"/>
                </a:solidFill>
                <a:latin typeface="Times New Roman"/>
                <a:cs typeface="Times New Roman"/>
              </a:rPr>
              <a:t> </a:t>
            </a:r>
            <a:r>
              <a:rPr sz="1400" b="1" spc="21" dirty="0">
                <a:solidFill>
                  <a:srgbClr val="383838"/>
                </a:solidFill>
                <a:latin typeface="Times New Roman"/>
                <a:cs typeface="Times New Roman"/>
              </a:rPr>
              <a:t>that</a:t>
            </a:r>
            <a:r>
              <a:rPr sz="1400" b="1" spc="24" dirty="0">
                <a:solidFill>
                  <a:srgbClr val="383838"/>
                </a:solidFill>
                <a:latin typeface="Times New Roman"/>
                <a:cs typeface="Times New Roman"/>
              </a:rPr>
              <a:t> </a:t>
            </a:r>
            <a:r>
              <a:rPr sz="1400" b="1" spc="17" dirty="0">
                <a:solidFill>
                  <a:srgbClr val="282828"/>
                </a:solidFill>
                <a:latin typeface="Times New Roman"/>
                <a:cs typeface="Times New Roman"/>
              </a:rPr>
              <a:t>this</a:t>
            </a:r>
            <a:r>
              <a:rPr sz="1400" b="1" spc="3" dirty="0">
                <a:solidFill>
                  <a:srgbClr val="282828"/>
                </a:solidFill>
                <a:latin typeface="Times New Roman"/>
                <a:cs typeface="Times New Roman"/>
              </a:rPr>
              <a:t> </a:t>
            </a:r>
            <a:r>
              <a:rPr sz="1400" b="1" spc="27" dirty="0">
                <a:solidFill>
                  <a:srgbClr val="4B4B4B"/>
                </a:solidFill>
                <a:latin typeface="Times New Roman"/>
                <a:cs typeface="Times New Roman"/>
              </a:rPr>
              <a:t>year</a:t>
            </a:r>
            <a:r>
              <a:rPr sz="1400" b="1" spc="7" dirty="0">
                <a:solidFill>
                  <a:srgbClr val="4B4B4B"/>
                </a:solidFill>
                <a:latin typeface="Times New Roman"/>
                <a:cs typeface="Times New Roman"/>
              </a:rPr>
              <a:t> </a:t>
            </a:r>
            <a:r>
              <a:rPr sz="1400" b="1" spc="14" dirty="0">
                <a:solidFill>
                  <a:srgbClr val="4B4B4B"/>
                </a:solidFill>
                <a:latin typeface="Times New Roman"/>
                <a:cs typeface="Times New Roman"/>
              </a:rPr>
              <a:t>that</a:t>
            </a:r>
            <a:r>
              <a:rPr sz="1400" b="1" spc="-3" dirty="0">
                <a:solidFill>
                  <a:srgbClr val="4B4B4B"/>
                </a:solidFill>
                <a:latin typeface="Times New Roman"/>
                <a:cs typeface="Times New Roman"/>
              </a:rPr>
              <a:t> </a:t>
            </a:r>
            <a:r>
              <a:rPr sz="1400" b="1" spc="21" dirty="0">
                <a:solidFill>
                  <a:srgbClr val="4B4B4B"/>
                </a:solidFill>
                <a:latin typeface="Times New Roman"/>
                <a:cs typeface="Times New Roman"/>
              </a:rPr>
              <a:t>Sustainability</a:t>
            </a:r>
            <a:r>
              <a:rPr sz="1400" b="1" spc="-10" dirty="0">
                <a:solidFill>
                  <a:srgbClr val="4B4B4B"/>
                </a:solidFill>
                <a:latin typeface="Times New Roman"/>
                <a:cs typeface="Times New Roman"/>
              </a:rPr>
              <a:t> </a:t>
            </a:r>
            <a:r>
              <a:rPr sz="1400" b="1" spc="24" dirty="0">
                <a:solidFill>
                  <a:srgbClr val="4B4B4B"/>
                </a:solidFill>
                <a:latin typeface="Times New Roman"/>
                <a:cs typeface="Times New Roman"/>
              </a:rPr>
              <a:t>Committee</a:t>
            </a:r>
            <a:r>
              <a:rPr sz="1400" b="1" spc="21" dirty="0">
                <a:solidFill>
                  <a:srgbClr val="4B4B4B"/>
                </a:solidFill>
                <a:latin typeface="Times New Roman"/>
                <a:cs typeface="Times New Roman"/>
              </a:rPr>
              <a:t> </a:t>
            </a:r>
            <a:r>
              <a:rPr sz="1400" b="1" spc="27" dirty="0">
                <a:solidFill>
                  <a:srgbClr val="4B4B4B"/>
                </a:solidFill>
                <a:latin typeface="Times New Roman"/>
                <a:cs typeface="Times New Roman"/>
              </a:rPr>
              <a:t>focus</a:t>
            </a:r>
            <a:r>
              <a:rPr sz="1400" b="1" spc="-7" dirty="0">
                <a:solidFill>
                  <a:srgbClr val="4B4B4B"/>
                </a:solidFill>
                <a:latin typeface="Times New Roman"/>
                <a:cs typeface="Times New Roman"/>
              </a:rPr>
              <a:t> </a:t>
            </a:r>
            <a:r>
              <a:rPr sz="1400" b="1" spc="31" dirty="0">
                <a:solidFill>
                  <a:srgbClr val="383838"/>
                </a:solidFill>
                <a:latin typeface="Times New Roman"/>
                <a:cs typeface="Times New Roman"/>
              </a:rPr>
              <a:t>on</a:t>
            </a:r>
            <a:r>
              <a:rPr sz="1400" b="1" spc="10" dirty="0">
                <a:solidFill>
                  <a:srgbClr val="383838"/>
                </a:solidFill>
                <a:latin typeface="Times New Roman"/>
                <a:cs typeface="Times New Roman"/>
              </a:rPr>
              <a:t> </a:t>
            </a:r>
            <a:r>
              <a:rPr sz="1400" b="1" spc="21" dirty="0">
                <a:solidFill>
                  <a:srgbClr val="4B4B4B"/>
                </a:solidFill>
                <a:latin typeface="Times New Roman"/>
                <a:cs typeface="Times New Roman"/>
              </a:rPr>
              <a:t>creating</a:t>
            </a:r>
            <a:r>
              <a:rPr sz="1400" b="1" spc="24" dirty="0">
                <a:solidFill>
                  <a:srgbClr val="4B4B4B"/>
                </a:solidFill>
                <a:latin typeface="Times New Roman"/>
                <a:cs typeface="Times New Roman"/>
              </a:rPr>
              <a:t> a</a:t>
            </a:r>
            <a:r>
              <a:rPr sz="1400" b="1" spc="45" dirty="0">
                <a:solidFill>
                  <a:srgbClr val="4B4B4B"/>
                </a:solidFill>
                <a:latin typeface="Times New Roman"/>
                <a:cs typeface="Times New Roman"/>
              </a:rPr>
              <a:t> </a:t>
            </a:r>
            <a:r>
              <a:rPr sz="1400" b="1" spc="17" dirty="0">
                <a:solidFill>
                  <a:srgbClr val="282828"/>
                </a:solidFill>
                <a:latin typeface="Times New Roman"/>
                <a:cs typeface="Times New Roman"/>
              </a:rPr>
              <a:t>long-term</a:t>
            </a:r>
            <a:r>
              <a:rPr sz="1400" b="1" spc="55" dirty="0">
                <a:solidFill>
                  <a:srgbClr val="282828"/>
                </a:solidFill>
                <a:latin typeface="Times New Roman"/>
                <a:cs typeface="Times New Roman"/>
              </a:rPr>
              <a:t> </a:t>
            </a:r>
            <a:r>
              <a:rPr sz="1400" b="1" spc="17" dirty="0">
                <a:solidFill>
                  <a:srgbClr val="383838"/>
                </a:solidFill>
                <a:latin typeface="Times New Roman"/>
                <a:cs typeface="Times New Roman"/>
              </a:rPr>
              <a:t>plan</a:t>
            </a:r>
            <a:r>
              <a:rPr sz="1400" b="1" spc="31" dirty="0">
                <a:solidFill>
                  <a:srgbClr val="383838"/>
                </a:solidFill>
                <a:latin typeface="Times New Roman"/>
                <a:cs typeface="Times New Roman"/>
              </a:rPr>
              <a:t> </a:t>
            </a:r>
            <a:r>
              <a:rPr sz="1400" b="1" spc="14" dirty="0">
                <a:solidFill>
                  <a:srgbClr val="4B4B4B"/>
                </a:solidFill>
                <a:latin typeface="Times New Roman"/>
                <a:cs typeface="Times New Roman"/>
              </a:rPr>
              <a:t>for</a:t>
            </a:r>
            <a:r>
              <a:rPr sz="1400" b="1" spc="65" dirty="0">
                <a:solidFill>
                  <a:srgbClr val="4B4B4B"/>
                </a:solidFill>
                <a:latin typeface="Times New Roman"/>
                <a:cs typeface="Times New Roman"/>
              </a:rPr>
              <a:t> </a:t>
            </a:r>
            <a:r>
              <a:rPr sz="1400" b="1" spc="10" dirty="0">
                <a:solidFill>
                  <a:srgbClr val="383838"/>
                </a:solidFill>
                <a:latin typeface="Times New Roman"/>
                <a:cs typeface="Times New Roman"/>
              </a:rPr>
              <a:t>t</a:t>
            </a:r>
            <a:r>
              <a:rPr sz="1400" b="1" spc="10" dirty="0">
                <a:solidFill>
                  <a:srgbClr val="1A1A1A"/>
                </a:solidFill>
                <a:latin typeface="Times New Roman"/>
                <a:cs typeface="Times New Roman"/>
              </a:rPr>
              <a:t>h</a:t>
            </a:r>
            <a:r>
              <a:rPr sz="1400" b="1" spc="10" dirty="0">
                <a:solidFill>
                  <a:srgbClr val="5D5E5E"/>
                </a:solidFill>
                <a:latin typeface="Times New Roman"/>
                <a:cs typeface="Times New Roman"/>
              </a:rPr>
              <a:t>e</a:t>
            </a:r>
            <a:r>
              <a:rPr sz="1400" b="1" spc="27" dirty="0">
                <a:solidFill>
                  <a:srgbClr val="5D5E5E"/>
                </a:solidFill>
                <a:latin typeface="Times New Roman"/>
                <a:cs typeface="Times New Roman"/>
              </a:rPr>
              <a:t> </a:t>
            </a:r>
            <a:r>
              <a:rPr sz="1400" b="1" spc="24" dirty="0">
                <a:solidFill>
                  <a:srgbClr val="4B4B4B"/>
                </a:solidFill>
                <a:latin typeface="Times New Roman"/>
                <a:cs typeface="Times New Roman"/>
              </a:rPr>
              <a:t>college</a:t>
            </a:r>
            <a:r>
              <a:rPr sz="1400" b="1" spc="38" dirty="0">
                <a:solidFill>
                  <a:srgbClr val="4B4B4B"/>
                </a:solidFill>
                <a:latin typeface="Times New Roman"/>
                <a:cs typeface="Times New Roman"/>
              </a:rPr>
              <a:t> </a:t>
            </a:r>
            <a:r>
              <a:rPr sz="1400" b="1" spc="14" dirty="0">
                <a:solidFill>
                  <a:srgbClr val="4B4B4B"/>
                </a:solidFill>
                <a:latin typeface="Times New Roman"/>
                <a:cs typeface="Times New Roman"/>
              </a:rPr>
              <a:t>that:</a:t>
            </a:r>
            <a:endParaRPr sz="1400" b="1">
              <a:latin typeface="Times New Roman"/>
              <a:cs typeface="Times New Roman"/>
            </a:endParaRPr>
          </a:p>
          <a:p>
            <a:pPr marL="381000" marR="10795" indent="-113030" algn="just" defTabSz="626181">
              <a:lnSpc>
                <a:spcPct val="150000"/>
              </a:lnSpc>
              <a:spcAft>
                <a:spcPts val="100"/>
              </a:spcAft>
              <a:buFontTx/>
              <a:buAutoNum type="alphaLcParenR"/>
              <a:tabLst>
                <a:tab pos="377448" algn="l"/>
              </a:tabLst>
            </a:pPr>
            <a:r>
              <a:rPr sz="1400" spc="17" dirty="0">
                <a:solidFill>
                  <a:srgbClr val="4B4B4B"/>
                </a:solidFill>
                <a:latin typeface="Times New Roman"/>
                <a:cs typeface="Times New Roman"/>
              </a:rPr>
              <a:t>spec</a:t>
            </a:r>
            <a:r>
              <a:rPr sz="1400" spc="17" dirty="0">
                <a:solidFill>
                  <a:srgbClr val="1A1A1A"/>
                </a:solidFill>
                <a:latin typeface="Times New Roman"/>
                <a:cs typeface="Times New Roman"/>
              </a:rPr>
              <a:t>i</a:t>
            </a:r>
            <a:r>
              <a:rPr sz="1400" spc="17" dirty="0">
                <a:solidFill>
                  <a:srgbClr val="383838"/>
                </a:solidFill>
                <a:latin typeface="Times New Roman"/>
                <a:cs typeface="Times New Roman"/>
              </a:rPr>
              <a:t>fies </a:t>
            </a:r>
            <a:r>
              <a:rPr sz="1400" spc="14" dirty="0">
                <a:solidFill>
                  <a:srgbClr val="4B4B4B"/>
                </a:solidFill>
                <a:latin typeface="Times New Roman"/>
                <a:cs typeface="Times New Roman"/>
              </a:rPr>
              <a:t>aspirational </a:t>
            </a:r>
            <a:r>
              <a:rPr sz="1400" spc="21" dirty="0">
                <a:solidFill>
                  <a:srgbClr val="4B4B4B"/>
                </a:solidFill>
                <a:latin typeface="Times New Roman"/>
                <a:cs typeface="Times New Roman"/>
              </a:rPr>
              <a:t>and </a:t>
            </a:r>
            <a:r>
              <a:rPr sz="1400" spc="17" dirty="0">
                <a:solidFill>
                  <a:srgbClr val="4B4B4B"/>
                </a:solidFill>
                <a:latin typeface="Times New Roman"/>
                <a:cs typeface="Times New Roman"/>
              </a:rPr>
              <a:t>ac</a:t>
            </a:r>
            <a:r>
              <a:rPr sz="1400" spc="17" dirty="0">
                <a:solidFill>
                  <a:srgbClr val="0A0A0A"/>
                </a:solidFill>
                <a:latin typeface="Times New Roman"/>
                <a:cs typeface="Times New Roman"/>
              </a:rPr>
              <a:t>h</a:t>
            </a:r>
            <a:r>
              <a:rPr sz="1400" spc="17" dirty="0">
                <a:solidFill>
                  <a:srgbClr val="282828"/>
                </a:solidFill>
                <a:latin typeface="Times New Roman"/>
                <a:cs typeface="Times New Roman"/>
              </a:rPr>
              <a:t>i</a:t>
            </a:r>
            <a:r>
              <a:rPr sz="1400" spc="17" dirty="0">
                <a:solidFill>
                  <a:srgbClr val="4B4B4B"/>
                </a:solidFill>
                <a:latin typeface="Times New Roman"/>
                <a:cs typeface="Times New Roman"/>
              </a:rPr>
              <a:t>eva</a:t>
            </a:r>
            <a:r>
              <a:rPr sz="1400" spc="17" dirty="0">
                <a:solidFill>
                  <a:srgbClr val="282828"/>
                </a:solidFill>
                <a:latin typeface="Times New Roman"/>
                <a:cs typeface="Times New Roman"/>
              </a:rPr>
              <a:t>bl</a:t>
            </a:r>
            <a:r>
              <a:rPr sz="1400" spc="17" dirty="0">
                <a:solidFill>
                  <a:srgbClr val="4B4B4B"/>
                </a:solidFill>
                <a:latin typeface="Times New Roman"/>
                <a:cs typeface="Times New Roman"/>
              </a:rPr>
              <a:t>e </a:t>
            </a:r>
            <a:r>
              <a:rPr sz="1400" spc="17" dirty="0">
                <a:solidFill>
                  <a:srgbClr val="5D5E5E"/>
                </a:solidFill>
                <a:latin typeface="Times New Roman"/>
                <a:cs typeface="Times New Roman"/>
              </a:rPr>
              <a:t>goa</a:t>
            </a:r>
            <a:r>
              <a:rPr sz="1400" spc="17" dirty="0">
                <a:solidFill>
                  <a:srgbClr val="1A1A1A"/>
                </a:solidFill>
                <a:latin typeface="Times New Roman"/>
                <a:cs typeface="Times New Roman"/>
              </a:rPr>
              <a:t>l</a:t>
            </a:r>
            <a:r>
              <a:rPr sz="1400" spc="17" dirty="0">
                <a:solidFill>
                  <a:srgbClr val="4B4B4B"/>
                </a:solidFill>
                <a:latin typeface="Times New Roman"/>
                <a:cs typeface="Times New Roman"/>
              </a:rPr>
              <a:t>s </a:t>
            </a:r>
            <a:r>
              <a:rPr sz="1400" spc="21" dirty="0">
                <a:solidFill>
                  <a:srgbClr val="383838"/>
                </a:solidFill>
                <a:latin typeface="Times New Roman"/>
                <a:cs typeface="Times New Roman"/>
              </a:rPr>
              <a:t>for d</a:t>
            </a:r>
            <a:r>
              <a:rPr sz="1400" spc="21" dirty="0">
                <a:solidFill>
                  <a:srgbClr val="5D5E5E"/>
                </a:solidFill>
                <a:latin typeface="Times New Roman"/>
                <a:cs typeface="Times New Roman"/>
              </a:rPr>
              <a:t>ec</a:t>
            </a:r>
            <a:r>
              <a:rPr sz="1400" spc="21" dirty="0">
                <a:solidFill>
                  <a:srgbClr val="383838"/>
                </a:solidFill>
                <a:latin typeface="Times New Roman"/>
                <a:cs typeface="Times New Roman"/>
              </a:rPr>
              <a:t>rea</a:t>
            </a:r>
            <a:r>
              <a:rPr sz="1400" spc="21" dirty="0">
                <a:solidFill>
                  <a:srgbClr val="5D5E5E"/>
                </a:solidFill>
                <a:latin typeface="Times New Roman"/>
                <a:cs typeface="Times New Roman"/>
              </a:rPr>
              <a:t>se</a:t>
            </a:r>
            <a:r>
              <a:rPr sz="1400" spc="21" dirty="0">
                <a:solidFill>
                  <a:srgbClr val="383838"/>
                </a:solidFill>
                <a:latin typeface="Times New Roman"/>
                <a:cs typeface="Times New Roman"/>
              </a:rPr>
              <a:t>d </a:t>
            </a:r>
            <a:r>
              <a:rPr sz="1400" spc="24" dirty="0">
                <a:solidFill>
                  <a:srgbClr val="4B4B4B"/>
                </a:solidFill>
                <a:latin typeface="Times New Roman"/>
                <a:cs typeface="Times New Roman"/>
              </a:rPr>
              <a:t>greenhouse </a:t>
            </a:r>
            <a:r>
              <a:rPr sz="1400" spc="21" dirty="0">
                <a:solidFill>
                  <a:srgbClr val="5D5E5E"/>
                </a:solidFill>
                <a:latin typeface="Times New Roman"/>
                <a:cs typeface="Times New Roman"/>
              </a:rPr>
              <a:t>gas </a:t>
            </a:r>
            <a:r>
              <a:rPr sz="1400" spc="21" dirty="0">
                <a:solidFill>
                  <a:srgbClr val="4B4B4B"/>
                </a:solidFill>
                <a:latin typeface="Times New Roman"/>
                <a:cs typeface="Times New Roman"/>
              </a:rPr>
              <a:t>emission and </a:t>
            </a:r>
            <a:r>
              <a:rPr sz="1400" spc="21" dirty="0">
                <a:solidFill>
                  <a:srgbClr val="383838"/>
                </a:solidFill>
                <a:latin typeface="Times New Roman"/>
                <a:cs typeface="Times New Roman"/>
              </a:rPr>
              <a:t>de</a:t>
            </a:r>
            <a:r>
              <a:rPr sz="1400" spc="21" dirty="0">
                <a:solidFill>
                  <a:srgbClr val="5D5E5E"/>
                </a:solidFill>
                <a:latin typeface="Times New Roman"/>
                <a:cs typeface="Times New Roman"/>
              </a:rPr>
              <a:t>c</a:t>
            </a:r>
            <a:r>
              <a:rPr sz="1400" spc="21" dirty="0">
                <a:solidFill>
                  <a:srgbClr val="282828"/>
                </a:solidFill>
                <a:latin typeface="Times New Roman"/>
                <a:cs typeface="Times New Roman"/>
              </a:rPr>
              <a:t>r</a:t>
            </a:r>
            <a:r>
              <a:rPr sz="1400" spc="21" dirty="0">
                <a:solidFill>
                  <a:srgbClr val="4B4B4B"/>
                </a:solidFill>
                <a:latin typeface="Times New Roman"/>
                <a:cs typeface="Times New Roman"/>
              </a:rPr>
              <a:t>ease</a:t>
            </a:r>
            <a:r>
              <a:rPr sz="1400" spc="21" dirty="0">
                <a:solidFill>
                  <a:srgbClr val="282828"/>
                </a:solidFill>
                <a:latin typeface="Times New Roman"/>
                <a:cs typeface="Times New Roman"/>
              </a:rPr>
              <a:t>d </a:t>
            </a:r>
            <a:r>
              <a:rPr sz="1400" spc="21" dirty="0">
                <a:solidFill>
                  <a:srgbClr val="4B4B4B"/>
                </a:solidFill>
                <a:latin typeface="Times New Roman"/>
                <a:cs typeface="Times New Roman"/>
              </a:rPr>
              <a:t>carbon</a:t>
            </a:r>
            <a:r>
              <a:rPr lang="en-US" sz="1400" spc="21" dirty="0">
                <a:solidFill>
                  <a:srgbClr val="4B4B4B"/>
                </a:solidFill>
                <a:latin typeface="Times New Roman"/>
                <a:cs typeface="Times New Roman"/>
              </a:rPr>
              <a:t> </a:t>
            </a:r>
            <a:r>
              <a:rPr sz="1400" spc="24" dirty="0">
                <a:solidFill>
                  <a:srgbClr val="4B4B4B"/>
                </a:solidFill>
                <a:latin typeface="Times New Roman"/>
                <a:cs typeface="Times New Roman"/>
              </a:rPr>
              <a:t> </a:t>
            </a:r>
            <a:r>
              <a:rPr sz="1400" spc="21" dirty="0">
                <a:solidFill>
                  <a:srgbClr val="4B4B4B"/>
                </a:solidFill>
                <a:latin typeface="Times New Roman"/>
                <a:cs typeface="Times New Roman"/>
              </a:rPr>
              <a:t>footpri</a:t>
            </a:r>
            <a:r>
              <a:rPr sz="1400" spc="21" dirty="0">
                <a:solidFill>
                  <a:srgbClr val="282828"/>
                </a:solidFill>
                <a:latin typeface="Times New Roman"/>
                <a:cs typeface="Times New Roman"/>
              </a:rPr>
              <a:t>nt</a:t>
            </a:r>
            <a:r>
              <a:rPr sz="1400" spc="21" dirty="0">
                <a:solidFill>
                  <a:srgbClr val="747575"/>
                </a:solidFill>
                <a:latin typeface="Times New Roman"/>
                <a:cs typeface="Times New Roman"/>
              </a:rPr>
              <a:t>;</a:t>
            </a:r>
            <a:endParaRPr sz="1400" dirty="0">
              <a:latin typeface="Times New Roman"/>
              <a:cs typeface="Times New Roman"/>
            </a:endParaRPr>
          </a:p>
          <a:p>
            <a:pPr marL="381635" indent="-107315" algn="just" defTabSz="626181">
              <a:lnSpc>
                <a:spcPct val="150000"/>
              </a:lnSpc>
              <a:spcBef>
                <a:spcPts val="34"/>
              </a:spcBef>
              <a:spcAft>
                <a:spcPts val="100"/>
              </a:spcAft>
              <a:buFontTx/>
              <a:buAutoNum type="alphaLcParenR"/>
              <a:tabLst>
                <a:tab pos="382231" algn="l"/>
              </a:tabLst>
            </a:pPr>
            <a:r>
              <a:rPr sz="1400" spc="21" dirty="0">
                <a:solidFill>
                  <a:srgbClr val="383838"/>
                </a:solidFill>
                <a:latin typeface="Times New Roman"/>
                <a:cs typeface="Times New Roman"/>
              </a:rPr>
              <a:t>pro</a:t>
            </a:r>
            <a:r>
              <a:rPr sz="1400" spc="21" dirty="0">
                <a:solidFill>
                  <a:srgbClr val="5D5E5E"/>
                </a:solidFill>
                <a:latin typeface="Times New Roman"/>
                <a:cs typeface="Times New Roman"/>
              </a:rPr>
              <a:t>v</a:t>
            </a:r>
            <a:r>
              <a:rPr sz="1400" spc="21" dirty="0">
                <a:solidFill>
                  <a:srgbClr val="1A1A1A"/>
                </a:solidFill>
                <a:latin typeface="Times New Roman"/>
                <a:cs typeface="Times New Roman"/>
              </a:rPr>
              <a:t>i</a:t>
            </a:r>
            <a:r>
              <a:rPr sz="1400" spc="21" dirty="0">
                <a:solidFill>
                  <a:srgbClr val="383838"/>
                </a:solidFill>
                <a:latin typeface="Times New Roman"/>
                <a:cs typeface="Times New Roman"/>
              </a:rPr>
              <a:t>des</a:t>
            </a:r>
            <a:r>
              <a:rPr sz="1400" spc="10" dirty="0">
                <a:solidFill>
                  <a:srgbClr val="383838"/>
                </a:solidFill>
                <a:latin typeface="Times New Roman"/>
                <a:cs typeface="Times New Roman"/>
              </a:rPr>
              <a:t> </a:t>
            </a:r>
            <a:r>
              <a:rPr sz="1400" spc="21" dirty="0">
                <a:solidFill>
                  <a:srgbClr val="383838"/>
                </a:solidFill>
                <a:latin typeface="Times New Roman"/>
                <a:cs typeface="Times New Roman"/>
              </a:rPr>
              <a:t>a</a:t>
            </a:r>
            <a:r>
              <a:rPr sz="1400" spc="38" dirty="0">
                <a:solidFill>
                  <a:srgbClr val="383838"/>
                </a:solidFill>
                <a:latin typeface="Times New Roman"/>
                <a:cs typeface="Times New Roman"/>
              </a:rPr>
              <a:t> </a:t>
            </a:r>
            <a:r>
              <a:rPr sz="1400" spc="27" dirty="0">
                <a:solidFill>
                  <a:srgbClr val="282828"/>
                </a:solidFill>
                <a:latin typeface="Times New Roman"/>
                <a:cs typeface="Times New Roman"/>
              </a:rPr>
              <a:t>5-year</a:t>
            </a:r>
            <a:r>
              <a:rPr sz="1400" spc="14" dirty="0">
                <a:solidFill>
                  <a:srgbClr val="282828"/>
                </a:solidFill>
                <a:latin typeface="Times New Roman"/>
                <a:cs typeface="Times New Roman"/>
              </a:rPr>
              <a:t> </a:t>
            </a:r>
            <a:r>
              <a:rPr sz="1400" spc="17" dirty="0">
                <a:solidFill>
                  <a:srgbClr val="383838"/>
                </a:solidFill>
                <a:latin typeface="Times New Roman"/>
                <a:cs typeface="Times New Roman"/>
              </a:rPr>
              <a:t>plan</a:t>
            </a:r>
            <a:r>
              <a:rPr sz="1400" spc="51" dirty="0">
                <a:solidFill>
                  <a:srgbClr val="383838"/>
                </a:solidFill>
                <a:latin typeface="Times New Roman"/>
                <a:cs typeface="Times New Roman"/>
              </a:rPr>
              <a:t> </a:t>
            </a:r>
            <a:r>
              <a:rPr sz="1400" spc="17" dirty="0">
                <a:solidFill>
                  <a:srgbClr val="4B4B4B"/>
                </a:solidFill>
                <a:latin typeface="Times New Roman"/>
                <a:cs typeface="Times New Roman"/>
              </a:rPr>
              <a:t>which</a:t>
            </a:r>
            <a:r>
              <a:rPr sz="1400" spc="58" dirty="0">
                <a:solidFill>
                  <a:srgbClr val="4B4B4B"/>
                </a:solidFill>
                <a:latin typeface="Times New Roman"/>
                <a:cs typeface="Times New Roman"/>
              </a:rPr>
              <a:t> </a:t>
            </a:r>
            <a:r>
              <a:rPr sz="1400" spc="21" dirty="0">
                <a:solidFill>
                  <a:srgbClr val="282828"/>
                </a:solidFill>
                <a:latin typeface="Times New Roman"/>
                <a:cs typeface="Times New Roman"/>
              </a:rPr>
              <a:t>lays</a:t>
            </a:r>
            <a:r>
              <a:rPr sz="1400" dirty="0">
                <a:solidFill>
                  <a:srgbClr val="282828"/>
                </a:solidFill>
                <a:latin typeface="Times New Roman"/>
                <a:cs typeface="Times New Roman"/>
              </a:rPr>
              <a:t> </a:t>
            </a:r>
            <a:r>
              <a:rPr sz="1400" spc="24" dirty="0">
                <a:solidFill>
                  <a:srgbClr val="4B4B4B"/>
                </a:solidFill>
                <a:latin typeface="Times New Roman"/>
                <a:cs typeface="Times New Roman"/>
              </a:rPr>
              <a:t>out</a:t>
            </a:r>
            <a:r>
              <a:rPr sz="1400" spc="34" dirty="0">
                <a:solidFill>
                  <a:srgbClr val="4B4B4B"/>
                </a:solidFill>
                <a:latin typeface="Times New Roman"/>
                <a:cs typeface="Times New Roman"/>
              </a:rPr>
              <a:t> </a:t>
            </a:r>
            <a:r>
              <a:rPr sz="1400" spc="24" dirty="0">
                <a:solidFill>
                  <a:srgbClr val="282828"/>
                </a:solidFill>
                <a:latin typeface="Times New Roman"/>
                <a:cs typeface="Times New Roman"/>
              </a:rPr>
              <a:t>the</a:t>
            </a:r>
            <a:r>
              <a:rPr sz="1400" spc="-27" dirty="0">
                <a:solidFill>
                  <a:srgbClr val="282828"/>
                </a:solidFill>
                <a:latin typeface="Times New Roman"/>
                <a:cs typeface="Times New Roman"/>
              </a:rPr>
              <a:t> </a:t>
            </a:r>
            <a:r>
              <a:rPr sz="1400" spc="21" dirty="0">
                <a:solidFill>
                  <a:srgbClr val="5D5E5E"/>
                </a:solidFill>
                <a:latin typeface="Times New Roman"/>
                <a:cs typeface="Times New Roman"/>
              </a:rPr>
              <a:t>s</a:t>
            </a:r>
            <a:r>
              <a:rPr sz="1400" spc="21" dirty="0">
                <a:solidFill>
                  <a:srgbClr val="282828"/>
                </a:solidFill>
                <a:latin typeface="Times New Roman"/>
                <a:cs typeface="Times New Roman"/>
              </a:rPr>
              <a:t>t</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p</a:t>
            </a:r>
            <a:r>
              <a:rPr sz="1400" spc="21" dirty="0">
                <a:solidFill>
                  <a:srgbClr val="4B4B4B"/>
                </a:solidFill>
                <a:latin typeface="Times New Roman"/>
                <a:cs typeface="Times New Roman"/>
              </a:rPr>
              <a:t>s</a:t>
            </a:r>
            <a:r>
              <a:rPr sz="1400" spc="38" dirty="0">
                <a:solidFill>
                  <a:srgbClr val="4B4B4B"/>
                </a:solidFill>
                <a:latin typeface="Times New Roman"/>
                <a:cs typeface="Times New Roman"/>
              </a:rPr>
              <a:t> </a:t>
            </a:r>
            <a:r>
              <a:rPr sz="1400" spc="24" dirty="0">
                <a:solidFill>
                  <a:srgbClr val="282828"/>
                </a:solidFill>
                <a:latin typeface="Times New Roman"/>
                <a:cs typeface="Times New Roman"/>
              </a:rPr>
              <a:t>in</a:t>
            </a:r>
            <a:r>
              <a:rPr sz="1400" spc="-7" dirty="0">
                <a:solidFill>
                  <a:srgbClr val="282828"/>
                </a:solidFill>
                <a:latin typeface="Times New Roman"/>
                <a:cs typeface="Times New Roman"/>
              </a:rPr>
              <a:t> </a:t>
            </a:r>
            <a:r>
              <a:rPr sz="1400" spc="27" dirty="0">
                <a:solidFill>
                  <a:srgbClr val="4B4B4B"/>
                </a:solidFill>
                <a:latin typeface="Times New Roman"/>
                <a:cs typeface="Times New Roman"/>
              </a:rPr>
              <a:t>a</a:t>
            </a:r>
            <a:r>
              <a:rPr sz="1400" spc="34" dirty="0">
                <a:solidFill>
                  <a:srgbClr val="4B4B4B"/>
                </a:solidFill>
                <a:latin typeface="Times New Roman"/>
                <a:cs typeface="Times New Roman"/>
              </a:rPr>
              <a:t> </a:t>
            </a:r>
            <a:r>
              <a:rPr sz="1400" spc="21" dirty="0">
                <a:solidFill>
                  <a:srgbClr val="4B4B4B"/>
                </a:solidFill>
                <a:latin typeface="Times New Roman"/>
                <a:cs typeface="Times New Roman"/>
              </a:rPr>
              <a:t>year</a:t>
            </a:r>
            <a:r>
              <a:rPr sz="1400" spc="14" dirty="0">
                <a:solidFill>
                  <a:srgbClr val="4B4B4B"/>
                </a:solidFill>
                <a:latin typeface="Times New Roman"/>
                <a:cs typeface="Times New Roman"/>
              </a:rPr>
              <a:t> </a:t>
            </a:r>
            <a:r>
              <a:rPr sz="1400" spc="14" dirty="0">
                <a:solidFill>
                  <a:srgbClr val="282828"/>
                </a:solidFill>
                <a:latin typeface="Times New Roman"/>
                <a:cs typeface="Times New Roman"/>
              </a:rPr>
              <a:t>b</a:t>
            </a:r>
            <a:r>
              <a:rPr sz="1400" spc="14" dirty="0">
                <a:solidFill>
                  <a:srgbClr val="5D5E5E"/>
                </a:solidFill>
                <a:latin typeface="Times New Roman"/>
                <a:cs typeface="Times New Roman"/>
              </a:rPr>
              <a:t>y</a:t>
            </a:r>
            <a:r>
              <a:rPr sz="1400" spc="58" dirty="0">
                <a:solidFill>
                  <a:srgbClr val="5D5E5E"/>
                </a:solidFill>
                <a:latin typeface="Times New Roman"/>
                <a:cs typeface="Times New Roman"/>
              </a:rPr>
              <a:t> </a:t>
            </a:r>
            <a:r>
              <a:rPr sz="1400" spc="21" dirty="0">
                <a:solidFill>
                  <a:srgbClr val="4B4B4B"/>
                </a:solidFill>
                <a:latin typeface="Times New Roman"/>
                <a:cs typeface="Times New Roman"/>
              </a:rPr>
              <a:t>year</a:t>
            </a:r>
            <a:r>
              <a:rPr sz="1400" spc="38" dirty="0">
                <a:solidFill>
                  <a:srgbClr val="4B4B4B"/>
                </a:solidFill>
                <a:latin typeface="Times New Roman"/>
                <a:cs typeface="Times New Roman"/>
              </a:rPr>
              <a:t> </a:t>
            </a:r>
            <a:r>
              <a:rPr sz="1400" spc="14" dirty="0">
                <a:solidFill>
                  <a:srgbClr val="4B4B4B"/>
                </a:solidFill>
                <a:latin typeface="Times New Roman"/>
                <a:cs typeface="Times New Roman"/>
              </a:rPr>
              <a:t>fas</a:t>
            </a:r>
            <a:r>
              <a:rPr sz="1400" spc="14" dirty="0">
                <a:solidFill>
                  <a:srgbClr val="1A1A1A"/>
                </a:solidFill>
                <a:latin typeface="Times New Roman"/>
                <a:cs typeface="Times New Roman"/>
              </a:rPr>
              <a:t>h</a:t>
            </a:r>
            <a:r>
              <a:rPr sz="1400" spc="14" dirty="0">
                <a:solidFill>
                  <a:srgbClr val="4B4B4B"/>
                </a:solidFill>
                <a:latin typeface="Times New Roman"/>
                <a:cs typeface="Times New Roman"/>
              </a:rPr>
              <a:t>ion</a:t>
            </a:r>
            <a:r>
              <a:rPr sz="1400" spc="89" dirty="0">
                <a:solidFill>
                  <a:srgbClr val="4B4B4B"/>
                </a:solidFill>
                <a:latin typeface="Times New Roman"/>
                <a:cs typeface="Times New Roman"/>
              </a:rPr>
              <a:t> </a:t>
            </a:r>
            <a:r>
              <a:rPr sz="1400" spc="14" dirty="0">
                <a:solidFill>
                  <a:srgbClr val="4B4B4B"/>
                </a:solidFill>
                <a:latin typeface="Times New Roman"/>
                <a:cs typeface="Times New Roman"/>
              </a:rPr>
              <a:t>by</a:t>
            </a:r>
            <a:r>
              <a:rPr sz="1400" spc="17" dirty="0">
                <a:solidFill>
                  <a:srgbClr val="4B4B4B"/>
                </a:solidFill>
                <a:latin typeface="Times New Roman"/>
                <a:cs typeface="Times New Roman"/>
              </a:rPr>
              <a:t> which </a:t>
            </a:r>
            <a:r>
              <a:rPr sz="1400" spc="24" dirty="0">
                <a:solidFill>
                  <a:srgbClr val="5D5E5E"/>
                </a:solidFill>
                <a:latin typeface="Times New Roman"/>
                <a:cs typeface="Times New Roman"/>
              </a:rPr>
              <a:t>goa</a:t>
            </a:r>
            <a:r>
              <a:rPr sz="1400" spc="24" dirty="0">
                <a:solidFill>
                  <a:srgbClr val="282828"/>
                </a:solidFill>
                <a:latin typeface="Times New Roman"/>
                <a:cs typeface="Times New Roman"/>
              </a:rPr>
              <a:t>l</a:t>
            </a:r>
            <a:r>
              <a:rPr sz="1400" spc="24" dirty="0">
                <a:solidFill>
                  <a:srgbClr val="4B4B4B"/>
                </a:solidFill>
                <a:latin typeface="Times New Roman"/>
                <a:cs typeface="Times New Roman"/>
              </a:rPr>
              <a:t>s</a:t>
            </a:r>
            <a:r>
              <a:rPr sz="1400" spc="58" dirty="0">
                <a:solidFill>
                  <a:srgbClr val="4B4B4B"/>
                </a:solidFill>
                <a:latin typeface="Times New Roman"/>
                <a:cs typeface="Times New Roman"/>
              </a:rPr>
              <a:t> </a:t>
            </a:r>
            <a:r>
              <a:rPr sz="1400" spc="7" dirty="0">
                <a:solidFill>
                  <a:srgbClr val="4B4B4B"/>
                </a:solidFill>
                <a:latin typeface="Times New Roman"/>
                <a:cs typeface="Times New Roman"/>
              </a:rPr>
              <a:t>w</a:t>
            </a:r>
            <a:r>
              <a:rPr sz="1400" spc="7" dirty="0">
                <a:solidFill>
                  <a:srgbClr val="1A1A1A"/>
                </a:solidFill>
                <a:latin typeface="Times New Roman"/>
                <a:cs typeface="Times New Roman"/>
              </a:rPr>
              <a:t>ill</a:t>
            </a:r>
            <a:r>
              <a:rPr sz="1400" spc="55" dirty="0">
                <a:solidFill>
                  <a:srgbClr val="1A1A1A"/>
                </a:solidFill>
                <a:latin typeface="Times New Roman"/>
                <a:cs typeface="Times New Roman"/>
              </a:rPr>
              <a:t> </a:t>
            </a:r>
            <a:r>
              <a:rPr sz="1400" spc="27" dirty="0">
                <a:solidFill>
                  <a:srgbClr val="383838"/>
                </a:solidFill>
                <a:latin typeface="Times New Roman"/>
                <a:cs typeface="Times New Roman"/>
              </a:rPr>
              <a:t>be</a:t>
            </a:r>
            <a:r>
              <a:rPr sz="1400" spc="21" dirty="0">
                <a:solidFill>
                  <a:srgbClr val="383838"/>
                </a:solidFill>
                <a:latin typeface="Times New Roman"/>
                <a:cs typeface="Times New Roman"/>
              </a:rPr>
              <a:t> </a:t>
            </a:r>
            <a:r>
              <a:rPr sz="1400" spc="21" dirty="0">
                <a:solidFill>
                  <a:srgbClr val="282828"/>
                </a:solidFill>
                <a:latin typeface="Times New Roman"/>
                <a:cs typeface="Times New Roman"/>
              </a:rPr>
              <a:t>m</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t</a:t>
            </a:r>
            <a:r>
              <a:rPr sz="1400" spc="21" dirty="0">
                <a:solidFill>
                  <a:srgbClr val="5D5E5E"/>
                </a:solidFill>
                <a:latin typeface="Times New Roman"/>
                <a:cs typeface="Times New Roman"/>
              </a:rPr>
              <a:t>;</a:t>
            </a:r>
            <a:endParaRPr sz="1400" dirty="0">
              <a:latin typeface="Times New Roman"/>
              <a:cs typeface="Times New Roman"/>
            </a:endParaRPr>
          </a:p>
          <a:p>
            <a:pPr marL="377825" marR="46355" indent="-109855" defTabSz="626181">
              <a:lnSpc>
                <a:spcPct val="150000"/>
              </a:lnSpc>
              <a:spcBef>
                <a:spcPts val="7"/>
              </a:spcBef>
              <a:spcAft>
                <a:spcPts val="100"/>
              </a:spcAft>
              <a:buClr>
                <a:srgbClr val="4B4B4B"/>
              </a:buClr>
              <a:buFontTx/>
              <a:buAutoNum type="alphaLcParenR"/>
              <a:tabLst>
                <a:tab pos="382231" algn="l"/>
              </a:tabLst>
            </a:pPr>
            <a:r>
              <a:rPr sz="1400" spc="14" dirty="0">
                <a:solidFill>
                  <a:srgbClr val="282828"/>
                </a:solidFill>
                <a:latin typeface="Times New Roman"/>
                <a:cs typeface="Times New Roman"/>
              </a:rPr>
              <a:t>identifies </a:t>
            </a:r>
            <a:r>
              <a:rPr sz="1400" spc="17" dirty="0">
                <a:solidFill>
                  <a:srgbClr val="383838"/>
                </a:solidFill>
                <a:latin typeface="Times New Roman"/>
                <a:cs typeface="Times New Roman"/>
              </a:rPr>
              <a:t>metric</a:t>
            </a:r>
            <a:r>
              <a:rPr sz="1400" spc="17" dirty="0">
                <a:solidFill>
                  <a:srgbClr val="5D5E5E"/>
                </a:solidFill>
                <a:latin typeface="Times New Roman"/>
                <a:cs typeface="Times New Roman"/>
              </a:rPr>
              <a:t>s </a:t>
            </a:r>
            <a:r>
              <a:rPr sz="1400" spc="21" dirty="0">
                <a:solidFill>
                  <a:srgbClr val="383838"/>
                </a:solidFill>
                <a:latin typeface="Times New Roman"/>
                <a:cs typeface="Times New Roman"/>
              </a:rPr>
              <a:t>that </a:t>
            </a:r>
            <a:r>
              <a:rPr sz="1400" spc="14" dirty="0">
                <a:solidFill>
                  <a:srgbClr val="4B4B4B"/>
                </a:solidFill>
                <a:latin typeface="Times New Roman"/>
                <a:cs typeface="Times New Roman"/>
              </a:rPr>
              <a:t>w</a:t>
            </a:r>
            <a:r>
              <a:rPr sz="1400" spc="14" dirty="0">
                <a:solidFill>
                  <a:srgbClr val="1A1A1A"/>
                </a:solidFill>
                <a:latin typeface="Times New Roman"/>
                <a:cs typeface="Times New Roman"/>
              </a:rPr>
              <a:t>ill </a:t>
            </a:r>
            <a:r>
              <a:rPr sz="1400" spc="24" dirty="0">
                <a:solidFill>
                  <a:srgbClr val="4B4B4B"/>
                </a:solidFill>
                <a:latin typeface="Times New Roman"/>
                <a:cs typeface="Times New Roman"/>
              </a:rPr>
              <a:t>align </a:t>
            </a:r>
            <a:r>
              <a:rPr sz="1400" spc="17" dirty="0">
                <a:solidFill>
                  <a:srgbClr val="4B4B4B"/>
                </a:solidFill>
                <a:latin typeface="Times New Roman"/>
                <a:cs typeface="Times New Roman"/>
              </a:rPr>
              <a:t>w</a:t>
            </a:r>
            <a:r>
              <a:rPr sz="1400" spc="17" dirty="0">
                <a:solidFill>
                  <a:srgbClr val="0A0A0A"/>
                </a:solidFill>
                <a:latin typeface="Times New Roman"/>
                <a:cs typeface="Times New Roman"/>
              </a:rPr>
              <a:t>i</a:t>
            </a:r>
            <a:r>
              <a:rPr sz="1400" spc="17" dirty="0">
                <a:solidFill>
                  <a:srgbClr val="383838"/>
                </a:solidFill>
                <a:latin typeface="Times New Roman"/>
                <a:cs typeface="Times New Roman"/>
              </a:rPr>
              <a:t>th </a:t>
            </a:r>
            <a:r>
              <a:rPr sz="1400" spc="24" dirty="0">
                <a:solidFill>
                  <a:srgbClr val="4B4B4B"/>
                </a:solidFill>
                <a:latin typeface="Times New Roman"/>
                <a:cs typeface="Times New Roman"/>
              </a:rPr>
              <a:t>the </a:t>
            </a:r>
            <a:r>
              <a:rPr sz="1400" spc="27" dirty="0">
                <a:solidFill>
                  <a:srgbClr val="4B4B4B"/>
                </a:solidFill>
                <a:latin typeface="Times New Roman"/>
                <a:cs typeface="Times New Roman"/>
              </a:rPr>
              <a:t>goa</a:t>
            </a:r>
            <a:r>
              <a:rPr sz="1400" spc="27" dirty="0">
                <a:solidFill>
                  <a:srgbClr val="1A1A1A"/>
                </a:solidFill>
                <a:latin typeface="Times New Roman"/>
                <a:cs typeface="Times New Roman"/>
              </a:rPr>
              <a:t>l</a:t>
            </a:r>
            <a:r>
              <a:rPr sz="1400" spc="27" dirty="0">
                <a:solidFill>
                  <a:srgbClr val="4B4B4B"/>
                </a:solidFill>
                <a:latin typeface="Times New Roman"/>
                <a:cs typeface="Times New Roman"/>
              </a:rPr>
              <a:t>s</a:t>
            </a:r>
            <a:r>
              <a:rPr sz="1400" spc="27" dirty="0">
                <a:solidFill>
                  <a:srgbClr val="747575"/>
                </a:solidFill>
                <a:latin typeface="Times New Roman"/>
                <a:cs typeface="Times New Roman"/>
              </a:rPr>
              <a:t>, </a:t>
            </a:r>
            <a:r>
              <a:rPr sz="1400" spc="21" dirty="0">
                <a:solidFill>
                  <a:srgbClr val="4B4B4B"/>
                </a:solidFill>
                <a:latin typeface="Times New Roman"/>
                <a:cs typeface="Times New Roman"/>
              </a:rPr>
              <a:t>w</a:t>
            </a:r>
            <a:r>
              <a:rPr sz="1400" spc="21" dirty="0">
                <a:solidFill>
                  <a:srgbClr val="282828"/>
                </a:solidFill>
                <a:latin typeface="Times New Roman"/>
                <a:cs typeface="Times New Roman"/>
              </a:rPr>
              <a:t>hi</a:t>
            </a:r>
            <a:r>
              <a:rPr sz="1400" spc="21" dirty="0">
                <a:solidFill>
                  <a:srgbClr val="5D5E5E"/>
                </a:solidFill>
                <a:latin typeface="Times New Roman"/>
                <a:cs typeface="Times New Roman"/>
              </a:rPr>
              <a:t>c</a:t>
            </a:r>
            <a:r>
              <a:rPr sz="1400" spc="21" dirty="0">
                <a:solidFill>
                  <a:srgbClr val="1A1A1A"/>
                </a:solidFill>
                <a:latin typeface="Times New Roman"/>
                <a:cs typeface="Times New Roman"/>
              </a:rPr>
              <a:t>h </a:t>
            </a:r>
            <a:r>
              <a:rPr sz="1400" spc="24" dirty="0">
                <a:solidFill>
                  <a:srgbClr val="383838"/>
                </a:solidFill>
                <a:latin typeface="Times New Roman"/>
                <a:cs typeface="Times New Roman"/>
              </a:rPr>
              <a:t>wi</a:t>
            </a:r>
            <a:r>
              <a:rPr sz="1400" spc="24" dirty="0">
                <a:solidFill>
                  <a:srgbClr val="0A0A0A"/>
                </a:solidFill>
                <a:latin typeface="Times New Roman"/>
                <a:cs typeface="Times New Roman"/>
              </a:rPr>
              <a:t>l</a:t>
            </a:r>
            <a:r>
              <a:rPr sz="1400" spc="24" dirty="0">
                <a:solidFill>
                  <a:srgbClr val="282828"/>
                </a:solidFill>
                <a:latin typeface="Times New Roman"/>
                <a:cs typeface="Times New Roman"/>
              </a:rPr>
              <a:t>l </a:t>
            </a:r>
            <a:r>
              <a:rPr sz="1400" spc="3" dirty="0">
                <a:solidFill>
                  <a:srgbClr val="282828"/>
                </a:solidFill>
                <a:latin typeface="Times New Roman"/>
                <a:cs typeface="Times New Roman"/>
              </a:rPr>
              <a:t>b</a:t>
            </a:r>
            <a:r>
              <a:rPr sz="1400" spc="3" dirty="0">
                <a:solidFill>
                  <a:srgbClr val="5D5E5E"/>
                </a:solidFill>
                <a:latin typeface="Times New Roman"/>
                <a:cs typeface="Times New Roman"/>
              </a:rPr>
              <a:t>e </a:t>
            </a:r>
            <a:r>
              <a:rPr sz="1400" spc="17" dirty="0">
                <a:solidFill>
                  <a:srgbClr val="282828"/>
                </a:solidFill>
                <a:latin typeface="Times New Roman"/>
                <a:cs typeface="Times New Roman"/>
              </a:rPr>
              <a:t>monitored </a:t>
            </a:r>
            <a:r>
              <a:rPr sz="1400" spc="27" dirty="0">
                <a:solidFill>
                  <a:srgbClr val="4B4B4B"/>
                </a:solidFill>
                <a:latin typeface="Times New Roman"/>
                <a:cs typeface="Times New Roman"/>
              </a:rPr>
              <a:t>a</a:t>
            </a:r>
            <a:r>
              <a:rPr sz="1400" spc="27" dirty="0">
                <a:solidFill>
                  <a:srgbClr val="1A1A1A"/>
                </a:solidFill>
                <a:latin typeface="Times New Roman"/>
                <a:cs typeface="Times New Roman"/>
              </a:rPr>
              <a:t>n</a:t>
            </a:r>
            <a:r>
              <a:rPr sz="1400" spc="27" dirty="0">
                <a:solidFill>
                  <a:srgbClr val="383838"/>
                </a:solidFill>
                <a:latin typeface="Times New Roman"/>
                <a:cs typeface="Times New Roman"/>
              </a:rPr>
              <a:t>d </a:t>
            </a:r>
            <a:r>
              <a:rPr sz="1400" spc="17" dirty="0">
                <a:solidFill>
                  <a:srgbClr val="4B4B4B"/>
                </a:solidFill>
                <a:latin typeface="Times New Roman"/>
                <a:cs typeface="Times New Roman"/>
              </a:rPr>
              <a:t>verified</a:t>
            </a:r>
            <a:r>
              <a:rPr sz="1400" spc="21" dirty="0">
                <a:solidFill>
                  <a:srgbClr val="4B4B4B"/>
                </a:solidFill>
                <a:latin typeface="Times New Roman"/>
                <a:cs typeface="Times New Roman"/>
              </a:rPr>
              <a:t> </a:t>
            </a:r>
            <a:r>
              <a:rPr sz="1400" spc="14" dirty="0">
                <a:solidFill>
                  <a:srgbClr val="4B4B4B"/>
                </a:solidFill>
                <a:latin typeface="Times New Roman"/>
                <a:cs typeface="Times New Roman"/>
              </a:rPr>
              <a:t>on </a:t>
            </a:r>
            <a:r>
              <a:rPr sz="1400" spc="27" dirty="0">
                <a:solidFill>
                  <a:srgbClr val="4B4B4B"/>
                </a:solidFill>
                <a:latin typeface="Times New Roman"/>
                <a:cs typeface="Times New Roman"/>
              </a:rPr>
              <a:t>a </a:t>
            </a:r>
            <a:r>
              <a:rPr sz="1400" spc="14" dirty="0">
                <a:solidFill>
                  <a:srgbClr val="1A1A1A"/>
                </a:solidFill>
                <a:latin typeface="Times New Roman"/>
                <a:cs typeface="Times New Roman"/>
              </a:rPr>
              <a:t>r</a:t>
            </a:r>
            <a:r>
              <a:rPr sz="1400" spc="14" dirty="0">
                <a:solidFill>
                  <a:srgbClr val="4B4B4B"/>
                </a:solidFill>
                <a:latin typeface="Times New Roman"/>
                <a:cs typeface="Times New Roman"/>
              </a:rPr>
              <a:t>eg</a:t>
            </a:r>
            <a:r>
              <a:rPr sz="1400" spc="14" dirty="0">
                <a:solidFill>
                  <a:srgbClr val="1A1A1A"/>
                </a:solidFill>
                <a:latin typeface="Times New Roman"/>
                <a:cs typeface="Times New Roman"/>
              </a:rPr>
              <a:t>ul</a:t>
            </a:r>
            <a:r>
              <a:rPr sz="1400" spc="14" dirty="0">
                <a:solidFill>
                  <a:srgbClr val="4B4B4B"/>
                </a:solidFill>
                <a:latin typeface="Times New Roman"/>
                <a:cs typeface="Times New Roman"/>
              </a:rPr>
              <a:t>a</a:t>
            </a:r>
            <a:r>
              <a:rPr sz="1400" spc="14" dirty="0">
                <a:solidFill>
                  <a:srgbClr val="282828"/>
                </a:solidFill>
                <a:latin typeface="Times New Roman"/>
                <a:cs typeface="Times New Roman"/>
              </a:rPr>
              <a:t>r</a:t>
            </a:r>
            <a:r>
              <a:rPr sz="1400" spc="17" dirty="0">
                <a:solidFill>
                  <a:srgbClr val="282828"/>
                </a:solidFill>
                <a:latin typeface="Times New Roman"/>
                <a:cs typeface="Times New Roman"/>
              </a:rPr>
              <a:t> </a:t>
            </a:r>
            <a:r>
              <a:rPr sz="1400" spc="10" dirty="0">
                <a:solidFill>
                  <a:srgbClr val="4B4B4B"/>
                </a:solidFill>
                <a:latin typeface="Times New Roman"/>
                <a:cs typeface="Times New Roman"/>
              </a:rPr>
              <a:t>bas</a:t>
            </a:r>
            <a:r>
              <a:rPr sz="1400" spc="10" dirty="0">
                <a:solidFill>
                  <a:srgbClr val="1A1A1A"/>
                </a:solidFill>
                <a:latin typeface="Times New Roman"/>
                <a:cs typeface="Times New Roman"/>
              </a:rPr>
              <a:t>i</a:t>
            </a:r>
            <a:r>
              <a:rPr sz="1400" spc="10" dirty="0">
                <a:solidFill>
                  <a:srgbClr val="4B4B4B"/>
                </a:solidFill>
                <a:latin typeface="Times New Roman"/>
                <a:cs typeface="Times New Roman"/>
              </a:rPr>
              <a:t>s</a:t>
            </a:r>
            <a:r>
              <a:rPr lang="en-US" sz="1400" spc="10" dirty="0">
                <a:solidFill>
                  <a:srgbClr val="4B4B4B"/>
                </a:solidFill>
                <a:latin typeface="Times New Roman"/>
                <a:cs typeface="Times New Roman"/>
              </a:rPr>
              <a:t> </a:t>
            </a:r>
            <a:r>
              <a:rPr sz="1400" spc="-154" dirty="0">
                <a:solidFill>
                  <a:srgbClr val="4B4B4B"/>
                </a:solidFill>
                <a:latin typeface="Times New Roman"/>
                <a:cs typeface="Times New Roman"/>
              </a:rPr>
              <a:t> </a:t>
            </a:r>
            <a:r>
              <a:rPr sz="1400" spc="24" dirty="0">
                <a:solidFill>
                  <a:srgbClr val="383838"/>
                </a:solidFill>
                <a:latin typeface="Times New Roman"/>
                <a:cs typeface="Times New Roman"/>
              </a:rPr>
              <a:t>a</a:t>
            </a:r>
            <a:r>
              <a:rPr sz="1400" spc="24" dirty="0">
                <a:solidFill>
                  <a:srgbClr val="5D5E5E"/>
                </a:solidFill>
                <a:latin typeface="Times New Roman"/>
                <a:cs typeface="Times New Roman"/>
              </a:rPr>
              <a:t>s</a:t>
            </a:r>
            <a:r>
              <a:rPr sz="1400" spc="7" dirty="0">
                <a:solidFill>
                  <a:srgbClr val="5D5E5E"/>
                </a:solidFill>
                <a:latin typeface="Times New Roman"/>
                <a:cs typeface="Times New Roman"/>
              </a:rPr>
              <a:t> </a:t>
            </a:r>
            <a:r>
              <a:rPr sz="1400" spc="24" dirty="0">
                <a:solidFill>
                  <a:srgbClr val="383838"/>
                </a:solidFill>
                <a:latin typeface="Times New Roman"/>
                <a:cs typeface="Times New Roman"/>
              </a:rPr>
              <a:t>a</a:t>
            </a:r>
            <a:r>
              <a:rPr sz="1400" spc="34" dirty="0">
                <a:solidFill>
                  <a:srgbClr val="383838"/>
                </a:solidFill>
                <a:latin typeface="Times New Roman"/>
                <a:cs typeface="Times New Roman"/>
              </a:rPr>
              <a:t> </a:t>
            </a:r>
            <a:r>
              <a:rPr sz="1400" spc="27" dirty="0">
                <a:solidFill>
                  <a:srgbClr val="4B4B4B"/>
                </a:solidFill>
                <a:latin typeface="Times New Roman"/>
                <a:cs typeface="Times New Roman"/>
              </a:rPr>
              <a:t>way</a:t>
            </a:r>
            <a:r>
              <a:rPr sz="1400" spc="3" dirty="0">
                <a:solidFill>
                  <a:srgbClr val="4B4B4B"/>
                </a:solidFill>
                <a:latin typeface="Times New Roman"/>
                <a:cs typeface="Times New Roman"/>
              </a:rPr>
              <a:t> </a:t>
            </a:r>
            <a:r>
              <a:rPr sz="1400" spc="21" dirty="0">
                <a:solidFill>
                  <a:srgbClr val="4B4B4B"/>
                </a:solidFill>
                <a:latin typeface="Times New Roman"/>
                <a:cs typeface="Times New Roman"/>
              </a:rPr>
              <a:t>of</a:t>
            </a:r>
            <a:r>
              <a:rPr sz="1400" spc="41" dirty="0">
                <a:solidFill>
                  <a:srgbClr val="4B4B4B"/>
                </a:solidFill>
                <a:latin typeface="Times New Roman"/>
                <a:cs typeface="Times New Roman"/>
              </a:rPr>
              <a:t> </a:t>
            </a:r>
            <a:r>
              <a:rPr sz="1400" spc="17" dirty="0">
                <a:solidFill>
                  <a:srgbClr val="4B4B4B"/>
                </a:solidFill>
                <a:latin typeface="Times New Roman"/>
                <a:cs typeface="Times New Roman"/>
              </a:rPr>
              <a:t>ascertaining</a:t>
            </a:r>
            <a:r>
              <a:rPr sz="1400" spc="72" dirty="0">
                <a:solidFill>
                  <a:srgbClr val="4B4B4B"/>
                </a:solidFill>
                <a:latin typeface="Times New Roman"/>
                <a:cs typeface="Times New Roman"/>
              </a:rPr>
              <a:t> </a:t>
            </a:r>
            <a:r>
              <a:rPr sz="1400" spc="17" dirty="0">
                <a:solidFill>
                  <a:srgbClr val="282828"/>
                </a:solidFill>
                <a:latin typeface="Times New Roman"/>
                <a:cs typeface="Times New Roman"/>
              </a:rPr>
              <a:t>pro</a:t>
            </a:r>
            <a:r>
              <a:rPr sz="1400" spc="17" dirty="0">
                <a:solidFill>
                  <a:srgbClr val="5D5E5E"/>
                </a:solidFill>
                <a:latin typeface="Times New Roman"/>
                <a:cs typeface="Times New Roman"/>
              </a:rPr>
              <a:t>g</a:t>
            </a:r>
            <a:r>
              <a:rPr sz="1400" spc="17" dirty="0">
                <a:solidFill>
                  <a:srgbClr val="383838"/>
                </a:solidFill>
                <a:latin typeface="Times New Roman"/>
                <a:cs typeface="Times New Roman"/>
              </a:rPr>
              <a:t>re</a:t>
            </a:r>
            <a:r>
              <a:rPr sz="1400" spc="17" dirty="0">
                <a:solidFill>
                  <a:srgbClr val="5D5E5E"/>
                </a:solidFill>
                <a:latin typeface="Times New Roman"/>
                <a:cs typeface="Times New Roman"/>
              </a:rPr>
              <a:t>ss</a:t>
            </a:r>
            <a:r>
              <a:rPr sz="1400" spc="27" dirty="0">
                <a:solidFill>
                  <a:srgbClr val="5D5E5E"/>
                </a:solidFill>
                <a:latin typeface="Times New Roman"/>
                <a:cs typeface="Times New Roman"/>
              </a:rPr>
              <a:t> </a:t>
            </a:r>
            <a:r>
              <a:rPr sz="1400" spc="21" dirty="0">
                <a:solidFill>
                  <a:srgbClr val="282828"/>
                </a:solidFill>
                <a:latin typeface="Times New Roman"/>
                <a:cs typeface="Times New Roman"/>
              </a:rPr>
              <a:t>toward </a:t>
            </a:r>
            <a:r>
              <a:rPr sz="1400" spc="27" dirty="0">
                <a:solidFill>
                  <a:srgbClr val="4B4B4B"/>
                </a:solidFill>
                <a:latin typeface="Times New Roman"/>
                <a:cs typeface="Times New Roman"/>
              </a:rPr>
              <a:t>goa</a:t>
            </a:r>
            <a:r>
              <a:rPr sz="1400" spc="27" dirty="0">
                <a:solidFill>
                  <a:srgbClr val="0A0A0A"/>
                </a:solidFill>
                <a:latin typeface="Times New Roman"/>
                <a:cs typeface="Times New Roman"/>
              </a:rPr>
              <a:t>l</a:t>
            </a:r>
            <a:r>
              <a:rPr sz="1400" spc="27" dirty="0">
                <a:solidFill>
                  <a:srgbClr val="4B4B4B"/>
                </a:solidFill>
                <a:latin typeface="Times New Roman"/>
                <a:cs typeface="Times New Roman"/>
              </a:rPr>
              <a:t>s;</a:t>
            </a:r>
            <a:endParaRPr sz="1400" dirty="0">
              <a:latin typeface="Times New Roman"/>
              <a:cs typeface="Times New Roman"/>
            </a:endParaRPr>
          </a:p>
          <a:p>
            <a:pPr marL="377825" marR="146685" indent="-109855" defTabSz="626181">
              <a:lnSpc>
                <a:spcPct val="150000"/>
              </a:lnSpc>
              <a:spcAft>
                <a:spcPts val="100"/>
              </a:spcAft>
              <a:buClr>
                <a:srgbClr val="282828"/>
              </a:buClr>
              <a:buFontTx/>
              <a:buAutoNum type="alphaLcParenR"/>
              <a:tabLst>
                <a:tab pos="378753" algn="l"/>
              </a:tabLst>
            </a:pPr>
            <a:r>
              <a:rPr sz="1400" spc="21" dirty="0">
                <a:solidFill>
                  <a:srgbClr val="4B4B4B"/>
                </a:solidFill>
                <a:latin typeface="Times New Roman"/>
                <a:cs typeface="Times New Roman"/>
              </a:rPr>
              <a:t>co</a:t>
            </a:r>
            <a:r>
              <a:rPr sz="1400" spc="21" dirty="0">
                <a:solidFill>
                  <a:srgbClr val="0A0A0A"/>
                </a:solidFill>
                <a:latin typeface="Times New Roman"/>
                <a:cs typeface="Times New Roman"/>
              </a:rPr>
              <a:t>ll</a:t>
            </a:r>
            <a:r>
              <a:rPr sz="1400" spc="21" dirty="0">
                <a:solidFill>
                  <a:srgbClr val="4B4B4B"/>
                </a:solidFill>
                <a:latin typeface="Times New Roman"/>
                <a:cs typeface="Times New Roman"/>
              </a:rPr>
              <a:t>aborates</a:t>
            </a:r>
            <a:r>
              <a:rPr sz="1400" spc="62" dirty="0">
                <a:solidFill>
                  <a:srgbClr val="4B4B4B"/>
                </a:solidFill>
                <a:latin typeface="Times New Roman"/>
                <a:cs typeface="Times New Roman"/>
              </a:rPr>
              <a:t> </a:t>
            </a:r>
            <a:r>
              <a:rPr sz="1400" spc="24" dirty="0">
                <a:solidFill>
                  <a:srgbClr val="4B4B4B"/>
                </a:solidFill>
                <a:latin typeface="Times New Roman"/>
                <a:cs typeface="Times New Roman"/>
              </a:rPr>
              <a:t>w</a:t>
            </a:r>
            <a:r>
              <a:rPr sz="1400" spc="24" dirty="0">
                <a:solidFill>
                  <a:srgbClr val="1A1A1A"/>
                </a:solidFill>
                <a:latin typeface="Times New Roman"/>
                <a:cs typeface="Times New Roman"/>
              </a:rPr>
              <a:t>i</a:t>
            </a:r>
            <a:r>
              <a:rPr sz="1400" spc="24" dirty="0">
                <a:solidFill>
                  <a:srgbClr val="383838"/>
                </a:solidFill>
                <a:latin typeface="Times New Roman"/>
                <a:cs typeface="Times New Roman"/>
              </a:rPr>
              <a:t>t</a:t>
            </a:r>
            <a:r>
              <a:rPr sz="1400" spc="24" dirty="0">
                <a:solidFill>
                  <a:srgbClr val="1A1A1A"/>
                </a:solidFill>
                <a:latin typeface="Times New Roman"/>
                <a:cs typeface="Times New Roman"/>
              </a:rPr>
              <a:t>h</a:t>
            </a:r>
            <a:r>
              <a:rPr sz="1400" spc="58" dirty="0">
                <a:solidFill>
                  <a:srgbClr val="1A1A1A"/>
                </a:solidFill>
                <a:latin typeface="Times New Roman"/>
                <a:cs typeface="Times New Roman"/>
              </a:rPr>
              <a:t> </a:t>
            </a:r>
            <a:r>
              <a:rPr sz="1400" spc="-7" dirty="0">
                <a:solidFill>
                  <a:srgbClr val="383838"/>
                </a:solidFill>
                <a:latin typeface="Times New Roman"/>
                <a:cs typeface="Times New Roman"/>
              </a:rPr>
              <a:t>t</a:t>
            </a:r>
            <a:r>
              <a:rPr sz="1400" spc="-7" dirty="0">
                <a:solidFill>
                  <a:srgbClr val="1A1A1A"/>
                </a:solidFill>
                <a:latin typeface="Times New Roman"/>
                <a:cs typeface="Times New Roman"/>
              </a:rPr>
              <a:t>h</a:t>
            </a:r>
            <a:r>
              <a:rPr sz="1400" spc="-7" dirty="0">
                <a:solidFill>
                  <a:srgbClr val="5D5E5E"/>
                </a:solidFill>
                <a:latin typeface="Times New Roman"/>
                <a:cs typeface="Times New Roman"/>
              </a:rPr>
              <a:t>e</a:t>
            </a:r>
            <a:r>
              <a:rPr sz="1400" spc="96" dirty="0">
                <a:solidFill>
                  <a:srgbClr val="5D5E5E"/>
                </a:solidFill>
                <a:latin typeface="Times New Roman"/>
                <a:cs typeface="Times New Roman"/>
              </a:rPr>
              <a:t> </a:t>
            </a:r>
            <a:r>
              <a:rPr sz="1400" spc="14" dirty="0">
                <a:solidFill>
                  <a:srgbClr val="383838"/>
                </a:solidFill>
                <a:latin typeface="Times New Roman"/>
                <a:cs typeface="Times New Roman"/>
              </a:rPr>
              <a:t>Faci</a:t>
            </a:r>
            <a:r>
              <a:rPr sz="1400" spc="14" dirty="0">
                <a:solidFill>
                  <a:srgbClr val="0A0A0A"/>
                </a:solidFill>
                <a:latin typeface="Times New Roman"/>
                <a:cs typeface="Times New Roman"/>
              </a:rPr>
              <a:t>l</a:t>
            </a:r>
            <a:r>
              <a:rPr sz="1400" spc="14" dirty="0">
                <a:solidFill>
                  <a:srgbClr val="282828"/>
                </a:solidFill>
                <a:latin typeface="Times New Roman"/>
                <a:cs typeface="Times New Roman"/>
              </a:rPr>
              <a:t>iti</a:t>
            </a:r>
            <a:r>
              <a:rPr sz="1400" spc="14" dirty="0">
                <a:solidFill>
                  <a:srgbClr val="4B4B4B"/>
                </a:solidFill>
                <a:latin typeface="Times New Roman"/>
                <a:cs typeface="Times New Roman"/>
              </a:rPr>
              <a:t>es</a:t>
            </a:r>
            <a:r>
              <a:rPr sz="1400" spc="27" dirty="0">
                <a:solidFill>
                  <a:srgbClr val="4B4B4B"/>
                </a:solidFill>
                <a:latin typeface="Times New Roman"/>
                <a:cs typeface="Times New Roman"/>
              </a:rPr>
              <a:t> </a:t>
            </a:r>
            <a:r>
              <a:rPr sz="1400" spc="24" dirty="0">
                <a:solidFill>
                  <a:srgbClr val="4B4B4B"/>
                </a:solidFill>
                <a:latin typeface="Times New Roman"/>
                <a:cs typeface="Times New Roman"/>
              </a:rPr>
              <a:t>P</a:t>
            </a:r>
            <a:r>
              <a:rPr sz="1400" spc="24" dirty="0">
                <a:solidFill>
                  <a:srgbClr val="0A0A0A"/>
                </a:solidFill>
                <a:latin typeface="Times New Roman"/>
                <a:cs typeface="Times New Roman"/>
              </a:rPr>
              <a:t>l</a:t>
            </a:r>
            <a:r>
              <a:rPr sz="1400" spc="24" dirty="0">
                <a:solidFill>
                  <a:srgbClr val="4B4B4B"/>
                </a:solidFill>
                <a:latin typeface="Times New Roman"/>
                <a:cs typeface="Times New Roman"/>
              </a:rPr>
              <a:t>a</a:t>
            </a:r>
            <a:r>
              <a:rPr sz="1400" spc="24" dirty="0">
                <a:solidFill>
                  <a:srgbClr val="1A1A1A"/>
                </a:solidFill>
                <a:latin typeface="Times New Roman"/>
                <a:cs typeface="Times New Roman"/>
              </a:rPr>
              <a:t>nnin</a:t>
            </a:r>
            <a:r>
              <a:rPr sz="1400" spc="24" dirty="0">
                <a:solidFill>
                  <a:srgbClr val="4B4B4B"/>
                </a:solidFill>
                <a:latin typeface="Times New Roman"/>
                <a:cs typeface="Times New Roman"/>
              </a:rPr>
              <a:t>g</a:t>
            </a:r>
            <a:r>
              <a:rPr sz="1400" spc="17" dirty="0">
                <a:solidFill>
                  <a:srgbClr val="4B4B4B"/>
                </a:solidFill>
                <a:latin typeface="Times New Roman"/>
                <a:cs typeface="Times New Roman"/>
              </a:rPr>
              <a:t> </a:t>
            </a:r>
            <a:r>
              <a:rPr sz="1400" spc="21" dirty="0">
                <a:solidFill>
                  <a:srgbClr val="4B4B4B"/>
                </a:solidFill>
                <a:latin typeface="Times New Roman"/>
                <a:cs typeface="Times New Roman"/>
              </a:rPr>
              <a:t>Committee</a:t>
            </a:r>
            <a:r>
              <a:rPr sz="1400" spc="48" dirty="0">
                <a:solidFill>
                  <a:srgbClr val="4B4B4B"/>
                </a:solidFill>
                <a:latin typeface="Times New Roman"/>
                <a:cs typeface="Times New Roman"/>
              </a:rPr>
              <a:t> </a:t>
            </a:r>
            <a:r>
              <a:rPr sz="1400" spc="27" dirty="0">
                <a:solidFill>
                  <a:srgbClr val="383838"/>
                </a:solidFill>
                <a:latin typeface="Times New Roman"/>
                <a:cs typeface="Times New Roman"/>
              </a:rPr>
              <a:t>(FPC)</a:t>
            </a:r>
            <a:r>
              <a:rPr sz="1400" spc="21" dirty="0">
                <a:solidFill>
                  <a:srgbClr val="383838"/>
                </a:solidFill>
                <a:latin typeface="Times New Roman"/>
                <a:cs typeface="Times New Roman"/>
              </a:rPr>
              <a:t> and</a:t>
            </a:r>
            <a:r>
              <a:rPr sz="1400" spc="14" dirty="0">
                <a:solidFill>
                  <a:srgbClr val="383838"/>
                </a:solidFill>
                <a:latin typeface="Times New Roman"/>
                <a:cs typeface="Times New Roman"/>
              </a:rPr>
              <a:t> </a:t>
            </a:r>
            <a:r>
              <a:rPr sz="1400" spc="17" dirty="0">
                <a:solidFill>
                  <a:srgbClr val="4B4B4B"/>
                </a:solidFill>
                <a:latin typeface="Times New Roman"/>
                <a:cs typeface="Times New Roman"/>
              </a:rPr>
              <a:t>appropriate</a:t>
            </a:r>
            <a:r>
              <a:rPr sz="1400" spc="41" dirty="0">
                <a:solidFill>
                  <a:srgbClr val="4B4B4B"/>
                </a:solidFill>
                <a:latin typeface="Times New Roman"/>
                <a:cs typeface="Times New Roman"/>
              </a:rPr>
              <a:t> </a:t>
            </a:r>
            <a:r>
              <a:rPr sz="1400" spc="21" dirty="0">
                <a:solidFill>
                  <a:srgbClr val="4B4B4B"/>
                </a:solidFill>
                <a:latin typeface="Times New Roman"/>
                <a:cs typeface="Times New Roman"/>
              </a:rPr>
              <a:t>staff</a:t>
            </a:r>
            <a:r>
              <a:rPr sz="1400" spc="27" dirty="0">
                <a:solidFill>
                  <a:srgbClr val="4B4B4B"/>
                </a:solidFill>
                <a:latin typeface="Times New Roman"/>
                <a:cs typeface="Times New Roman"/>
              </a:rPr>
              <a:t> </a:t>
            </a:r>
            <a:r>
              <a:rPr sz="1400" spc="24" dirty="0">
                <a:solidFill>
                  <a:srgbClr val="282828"/>
                </a:solidFill>
                <a:latin typeface="Times New Roman"/>
                <a:cs typeface="Times New Roman"/>
              </a:rPr>
              <a:t>to</a:t>
            </a:r>
            <a:r>
              <a:rPr sz="1400" spc="38" dirty="0">
                <a:solidFill>
                  <a:srgbClr val="282828"/>
                </a:solidFill>
                <a:latin typeface="Times New Roman"/>
                <a:cs typeface="Times New Roman"/>
              </a:rPr>
              <a:t> </a:t>
            </a:r>
            <a:r>
              <a:rPr sz="1400" spc="14" dirty="0">
                <a:solidFill>
                  <a:srgbClr val="282828"/>
                </a:solidFill>
                <a:latin typeface="Times New Roman"/>
                <a:cs typeface="Times New Roman"/>
              </a:rPr>
              <a:t>identify</a:t>
            </a:r>
            <a:r>
              <a:rPr sz="1400" spc="38" dirty="0">
                <a:solidFill>
                  <a:srgbClr val="282828"/>
                </a:solidFill>
                <a:latin typeface="Times New Roman"/>
                <a:cs typeface="Times New Roman"/>
              </a:rPr>
              <a:t> </a:t>
            </a:r>
            <a:r>
              <a:rPr sz="1400" spc="14" dirty="0">
                <a:solidFill>
                  <a:srgbClr val="383838"/>
                </a:solidFill>
                <a:latin typeface="Times New Roman"/>
                <a:cs typeface="Times New Roman"/>
              </a:rPr>
              <a:t>the</a:t>
            </a:r>
            <a:r>
              <a:rPr sz="1400" spc="34" dirty="0">
                <a:solidFill>
                  <a:srgbClr val="383838"/>
                </a:solidFill>
                <a:latin typeface="Times New Roman"/>
                <a:cs typeface="Times New Roman"/>
              </a:rPr>
              <a:t> </a:t>
            </a:r>
            <a:r>
              <a:rPr sz="1400" spc="17" dirty="0">
                <a:solidFill>
                  <a:srgbClr val="383838"/>
                </a:solidFill>
                <a:latin typeface="Times New Roman"/>
                <a:cs typeface="Times New Roman"/>
              </a:rPr>
              <a:t>co</a:t>
            </a:r>
            <a:r>
              <a:rPr sz="1400" spc="17" dirty="0">
                <a:solidFill>
                  <a:srgbClr val="5D5E5E"/>
                </a:solidFill>
                <a:latin typeface="Times New Roman"/>
                <a:cs typeface="Times New Roman"/>
              </a:rPr>
              <a:t>s</a:t>
            </a:r>
            <a:r>
              <a:rPr sz="1400" spc="17" dirty="0">
                <a:solidFill>
                  <a:srgbClr val="282828"/>
                </a:solidFill>
                <a:latin typeface="Times New Roman"/>
                <a:cs typeface="Times New Roman"/>
              </a:rPr>
              <a:t>t</a:t>
            </a:r>
            <a:r>
              <a:rPr sz="1400" spc="17" dirty="0">
                <a:solidFill>
                  <a:srgbClr val="5D5E5E"/>
                </a:solidFill>
                <a:latin typeface="Times New Roman"/>
                <a:cs typeface="Times New Roman"/>
              </a:rPr>
              <a:t>s</a:t>
            </a:r>
            <a:r>
              <a:rPr lang="en-US" sz="1400" spc="17" dirty="0">
                <a:solidFill>
                  <a:srgbClr val="5D5E5E"/>
                </a:solidFill>
                <a:latin typeface="Times New Roman"/>
                <a:cs typeface="Times New Roman"/>
              </a:rPr>
              <a:t> </a:t>
            </a:r>
            <a:r>
              <a:rPr sz="1400" spc="21" dirty="0">
                <a:solidFill>
                  <a:srgbClr val="5D5E5E"/>
                </a:solidFill>
                <a:latin typeface="Times New Roman"/>
                <a:cs typeface="Times New Roman"/>
              </a:rPr>
              <a:t> </a:t>
            </a:r>
            <a:r>
              <a:rPr sz="1400" spc="21" dirty="0">
                <a:solidFill>
                  <a:srgbClr val="383838"/>
                </a:solidFill>
                <a:latin typeface="Times New Roman"/>
                <a:cs typeface="Times New Roman"/>
              </a:rPr>
              <a:t>and</a:t>
            </a:r>
            <a:r>
              <a:rPr sz="1400" spc="51" dirty="0">
                <a:solidFill>
                  <a:srgbClr val="383838"/>
                </a:solidFill>
                <a:latin typeface="Times New Roman"/>
                <a:cs typeface="Times New Roman"/>
              </a:rPr>
              <a:t> </a:t>
            </a:r>
            <a:r>
              <a:rPr sz="1400" spc="21" dirty="0">
                <a:solidFill>
                  <a:srgbClr val="282828"/>
                </a:solidFill>
                <a:latin typeface="Times New Roman"/>
                <a:cs typeface="Times New Roman"/>
              </a:rPr>
              <a:t>needed</a:t>
            </a:r>
            <a:r>
              <a:rPr sz="1400" spc="38" dirty="0">
                <a:solidFill>
                  <a:srgbClr val="282828"/>
                </a:solidFill>
                <a:latin typeface="Times New Roman"/>
                <a:cs typeface="Times New Roman"/>
              </a:rPr>
              <a:t> </a:t>
            </a:r>
            <a:r>
              <a:rPr sz="1400" spc="17" dirty="0">
                <a:solidFill>
                  <a:srgbClr val="1A1A1A"/>
                </a:solidFill>
                <a:latin typeface="Times New Roman"/>
                <a:cs typeface="Times New Roman"/>
              </a:rPr>
              <a:t>r</a:t>
            </a:r>
            <a:r>
              <a:rPr sz="1400" spc="17" dirty="0">
                <a:solidFill>
                  <a:srgbClr val="5D5E5E"/>
                </a:solidFill>
                <a:latin typeface="Times New Roman"/>
                <a:cs typeface="Times New Roman"/>
              </a:rPr>
              <a:t>eso</a:t>
            </a:r>
            <a:r>
              <a:rPr sz="1400" spc="17" dirty="0">
                <a:solidFill>
                  <a:srgbClr val="1A1A1A"/>
                </a:solidFill>
                <a:latin typeface="Times New Roman"/>
                <a:cs typeface="Times New Roman"/>
              </a:rPr>
              <a:t>ur</a:t>
            </a:r>
            <a:r>
              <a:rPr sz="1400" spc="17" dirty="0">
                <a:solidFill>
                  <a:srgbClr val="4B4B4B"/>
                </a:solidFill>
                <a:latin typeface="Times New Roman"/>
                <a:cs typeface="Times New Roman"/>
              </a:rPr>
              <a:t>ces</a:t>
            </a:r>
            <a:r>
              <a:rPr sz="1400" spc="86" dirty="0">
                <a:solidFill>
                  <a:srgbClr val="4B4B4B"/>
                </a:solidFill>
                <a:latin typeface="Times New Roman"/>
                <a:cs typeface="Times New Roman"/>
              </a:rPr>
              <a:t> </a:t>
            </a:r>
            <a:r>
              <a:rPr sz="1400" spc="10" dirty="0">
                <a:solidFill>
                  <a:srgbClr val="383838"/>
                </a:solidFill>
                <a:latin typeface="Times New Roman"/>
                <a:cs typeface="Times New Roman"/>
              </a:rPr>
              <a:t>for</a:t>
            </a:r>
            <a:r>
              <a:rPr sz="1400" spc="21" dirty="0">
                <a:solidFill>
                  <a:srgbClr val="383838"/>
                </a:solidFill>
                <a:latin typeface="Times New Roman"/>
                <a:cs typeface="Times New Roman"/>
              </a:rPr>
              <a:t> </a:t>
            </a:r>
            <a:r>
              <a:rPr sz="1400" spc="17" dirty="0">
                <a:solidFill>
                  <a:srgbClr val="282828"/>
                </a:solidFill>
                <a:latin typeface="Times New Roman"/>
                <a:cs typeface="Times New Roman"/>
              </a:rPr>
              <a:t>meeting</a:t>
            </a:r>
            <a:r>
              <a:rPr sz="1400" spc="65" dirty="0">
                <a:solidFill>
                  <a:srgbClr val="282828"/>
                </a:solidFill>
                <a:latin typeface="Times New Roman"/>
                <a:cs typeface="Times New Roman"/>
              </a:rPr>
              <a:t> </a:t>
            </a:r>
            <a:r>
              <a:rPr sz="1400" spc="24" dirty="0">
                <a:solidFill>
                  <a:srgbClr val="282828"/>
                </a:solidFill>
                <a:latin typeface="Times New Roman"/>
                <a:cs typeface="Times New Roman"/>
              </a:rPr>
              <a:t>the</a:t>
            </a:r>
            <a:r>
              <a:rPr sz="1400" spc="-17" dirty="0">
                <a:solidFill>
                  <a:srgbClr val="282828"/>
                </a:solidFill>
                <a:latin typeface="Times New Roman"/>
                <a:cs typeface="Times New Roman"/>
              </a:rPr>
              <a:t> </a:t>
            </a:r>
            <a:r>
              <a:rPr sz="1400" spc="17" dirty="0">
                <a:solidFill>
                  <a:srgbClr val="383838"/>
                </a:solidFill>
                <a:latin typeface="Times New Roman"/>
                <a:cs typeface="Times New Roman"/>
              </a:rPr>
              <a:t>aspirations</a:t>
            </a:r>
            <a:r>
              <a:rPr sz="1400" spc="55" dirty="0">
                <a:solidFill>
                  <a:srgbClr val="383838"/>
                </a:solidFill>
                <a:latin typeface="Times New Roman"/>
                <a:cs typeface="Times New Roman"/>
              </a:rPr>
              <a:t> </a:t>
            </a:r>
            <a:r>
              <a:rPr sz="1400" spc="14" dirty="0">
                <a:solidFill>
                  <a:srgbClr val="4B4B4B"/>
                </a:solidFill>
                <a:latin typeface="Times New Roman"/>
                <a:cs typeface="Times New Roman"/>
              </a:rPr>
              <a:t>and</a:t>
            </a:r>
            <a:r>
              <a:rPr sz="1400" spc="38" dirty="0">
                <a:solidFill>
                  <a:srgbClr val="4B4B4B"/>
                </a:solidFill>
                <a:latin typeface="Times New Roman"/>
                <a:cs typeface="Times New Roman"/>
              </a:rPr>
              <a:t> </a:t>
            </a:r>
            <a:r>
              <a:rPr sz="1400" spc="17" dirty="0">
                <a:solidFill>
                  <a:srgbClr val="4B4B4B"/>
                </a:solidFill>
                <a:latin typeface="Times New Roman"/>
                <a:cs typeface="Times New Roman"/>
              </a:rPr>
              <a:t>goa</a:t>
            </a:r>
            <a:r>
              <a:rPr sz="1400" spc="17" dirty="0">
                <a:solidFill>
                  <a:srgbClr val="1A1A1A"/>
                </a:solidFill>
                <a:latin typeface="Times New Roman"/>
                <a:cs typeface="Times New Roman"/>
              </a:rPr>
              <a:t>l</a:t>
            </a:r>
            <a:r>
              <a:rPr sz="1400" spc="17" dirty="0">
                <a:solidFill>
                  <a:srgbClr val="5D5E5E"/>
                </a:solidFill>
                <a:latin typeface="Times New Roman"/>
                <a:cs typeface="Times New Roman"/>
              </a:rPr>
              <a:t>s</a:t>
            </a:r>
            <a:r>
              <a:rPr sz="1400" spc="38" dirty="0">
                <a:solidFill>
                  <a:srgbClr val="5D5E5E"/>
                </a:solidFill>
                <a:latin typeface="Times New Roman"/>
                <a:cs typeface="Times New Roman"/>
              </a:rPr>
              <a:t> </a:t>
            </a:r>
            <a:r>
              <a:rPr sz="1400" spc="17" dirty="0">
                <a:solidFill>
                  <a:srgbClr val="4B4B4B"/>
                </a:solidFill>
                <a:latin typeface="Times New Roman"/>
                <a:cs typeface="Times New Roman"/>
              </a:rPr>
              <a:t>of</a:t>
            </a:r>
            <a:r>
              <a:rPr sz="1400" spc="62" dirty="0">
                <a:solidFill>
                  <a:srgbClr val="4B4B4B"/>
                </a:solidFill>
                <a:latin typeface="Times New Roman"/>
                <a:cs typeface="Times New Roman"/>
              </a:rPr>
              <a:t> </a:t>
            </a:r>
            <a:r>
              <a:rPr sz="1400" spc="14" dirty="0">
                <a:solidFill>
                  <a:srgbClr val="282828"/>
                </a:solidFill>
                <a:latin typeface="Times New Roman"/>
                <a:cs typeface="Times New Roman"/>
              </a:rPr>
              <a:t>the </a:t>
            </a:r>
            <a:r>
              <a:rPr sz="1400" spc="17" dirty="0">
                <a:solidFill>
                  <a:srgbClr val="1A1A1A"/>
                </a:solidFill>
                <a:latin typeface="Times New Roman"/>
                <a:cs typeface="Times New Roman"/>
              </a:rPr>
              <a:t>l</a:t>
            </a:r>
            <a:r>
              <a:rPr sz="1400" spc="17" dirty="0">
                <a:solidFill>
                  <a:srgbClr val="4B4B4B"/>
                </a:solidFill>
                <a:latin typeface="Times New Roman"/>
                <a:cs typeface="Times New Roman"/>
              </a:rPr>
              <a:t>o</a:t>
            </a:r>
            <a:r>
              <a:rPr sz="1400" spc="17" dirty="0">
                <a:solidFill>
                  <a:srgbClr val="282828"/>
                </a:solidFill>
                <a:latin typeface="Times New Roman"/>
                <a:cs typeface="Times New Roman"/>
              </a:rPr>
              <a:t>n</a:t>
            </a:r>
            <a:r>
              <a:rPr sz="1400" spc="17" dirty="0">
                <a:solidFill>
                  <a:srgbClr val="4B4B4B"/>
                </a:solidFill>
                <a:latin typeface="Times New Roman"/>
                <a:cs typeface="Times New Roman"/>
              </a:rPr>
              <a:t>g</a:t>
            </a:r>
            <a:r>
              <a:rPr sz="1400" spc="17" dirty="0">
                <a:solidFill>
                  <a:srgbClr val="282828"/>
                </a:solidFill>
                <a:latin typeface="Times New Roman"/>
                <a:cs typeface="Times New Roman"/>
              </a:rPr>
              <a:t>-tenn</a:t>
            </a:r>
            <a:r>
              <a:rPr sz="1400" spc="144" dirty="0">
                <a:solidFill>
                  <a:srgbClr val="282828"/>
                </a:solidFill>
                <a:latin typeface="Times New Roman"/>
                <a:cs typeface="Times New Roman"/>
              </a:rPr>
              <a:t> </a:t>
            </a:r>
            <a:r>
              <a:rPr sz="1400" spc="21" dirty="0">
                <a:solidFill>
                  <a:srgbClr val="282828"/>
                </a:solidFill>
                <a:latin typeface="Times New Roman"/>
                <a:cs typeface="Times New Roman"/>
              </a:rPr>
              <a:t>p</a:t>
            </a:r>
            <a:r>
              <a:rPr sz="1400" spc="21" dirty="0">
                <a:solidFill>
                  <a:srgbClr val="0A0A0A"/>
                </a:solidFill>
                <a:latin typeface="Times New Roman"/>
                <a:cs typeface="Times New Roman"/>
              </a:rPr>
              <a:t>l</a:t>
            </a:r>
            <a:r>
              <a:rPr sz="1400" spc="21" dirty="0">
                <a:solidFill>
                  <a:srgbClr val="383838"/>
                </a:solidFill>
                <a:latin typeface="Times New Roman"/>
                <a:cs typeface="Times New Roman"/>
              </a:rPr>
              <a:t>an</a:t>
            </a:r>
            <a:r>
              <a:rPr sz="1400" spc="21" dirty="0">
                <a:solidFill>
                  <a:srgbClr val="5D5E5E"/>
                </a:solidFill>
                <a:latin typeface="Times New Roman"/>
                <a:cs typeface="Times New Roman"/>
              </a:rPr>
              <a:t>;</a:t>
            </a:r>
            <a:endParaRPr sz="1400" dirty="0">
              <a:latin typeface="Times New Roman"/>
              <a:cs typeface="Times New Roman"/>
            </a:endParaRPr>
          </a:p>
          <a:p>
            <a:pPr marL="377825" indent="-109855" defTabSz="626181">
              <a:lnSpc>
                <a:spcPct val="150000"/>
              </a:lnSpc>
              <a:spcAft>
                <a:spcPts val="100"/>
              </a:spcAft>
              <a:buFontTx/>
              <a:buAutoNum type="alphaLcParenR"/>
              <a:tabLst>
                <a:tab pos="378753" algn="l"/>
              </a:tabLst>
            </a:pPr>
            <a:r>
              <a:rPr sz="1400" spc="21" dirty="0">
                <a:solidFill>
                  <a:srgbClr val="4B4B4B"/>
                </a:solidFill>
                <a:latin typeface="Times New Roman"/>
                <a:cs typeface="Times New Roman"/>
              </a:rPr>
              <a:t>co</a:t>
            </a:r>
            <a:r>
              <a:rPr sz="1400" spc="21" dirty="0">
                <a:solidFill>
                  <a:srgbClr val="1A1A1A"/>
                </a:solidFill>
                <a:latin typeface="Times New Roman"/>
                <a:cs typeface="Times New Roman"/>
              </a:rPr>
              <a:t>n</a:t>
            </a:r>
            <a:r>
              <a:rPr sz="1400" spc="21" dirty="0">
                <a:solidFill>
                  <a:srgbClr val="4B4B4B"/>
                </a:solidFill>
                <a:latin typeface="Times New Roman"/>
                <a:cs typeface="Times New Roman"/>
              </a:rPr>
              <a:t>s</a:t>
            </a:r>
            <a:r>
              <a:rPr sz="1400" spc="21" dirty="0">
                <a:solidFill>
                  <a:srgbClr val="282828"/>
                </a:solidFill>
                <a:latin typeface="Times New Roman"/>
                <a:cs typeface="Times New Roman"/>
              </a:rPr>
              <a:t>id</a:t>
            </a:r>
            <a:r>
              <a:rPr sz="1400" spc="21" dirty="0">
                <a:solidFill>
                  <a:srgbClr val="4B4B4B"/>
                </a:solidFill>
                <a:latin typeface="Times New Roman"/>
                <a:cs typeface="Times New Roman"/>
              </a:rPr>
              <a:t>e</a:t>
            </a:r>
            <a:r>
              <a:rPr sz="1400" spc="21" dirty="0">
                <a:solidFill>
                  <a:srgbClr val="282828"/>
                </a:solidFill>
                <a:latin typeface="Times New Roman"/>
                <a:cs typeface="Times New Roman"/>
              </a:rPr>
              <a:t>r</a:t>
            </a:r>
            <a:r>
              <a:rPr sz="1400" spc="21" dirty="0">
                <a:solidFill>
                  <a:srgbClr val="4B4B4B"/>
                </a:solidFill>
                <a:latin typeface="Times New Roman"/>
                <a:cs typeface="Times New Roman"/>
              </a:rPr>
              <a:t>s</a:t>
            </a:r>
            <a:r>
              <a:rPr sz="1400" spc="55" dirty="0">
                <a:solidFill>
                  <a:srgbClr val="4B4B4B"/>
                </a:solidFill>
                <a:latin typeface="Times New Roman"/>
                <a:cs typeface="Times New Roman"/>
              </a:rPr>
              <a:t> </a:t>
            </a:r>
            <a:r>
              <a:rPr sz="1400" spc="17" dirty="0">
                <a:solidFill>
                  <a:srgbClr val="282828"/>
                </a:solidFill>
                <a:latin typeface="Times New Roman"/>
                <a:cs typeface="Times New Roman"/>
              </a:rPr>
              <a:t>the</a:t>
            </a:r>
            <a:r>
              <a:rPr sz="1400" spc="31" dirty="0">
                <a:solidFill>
                  <a:srgbClr val="282828"/>
                </a:solidFill>
                <a:latin typeface="Times New Roman"/>
                <a:cs typeface="Times New Roman"/>
              </a:rPr>
              <a:t> </a:t>
            </a:r>
            <a:r>
              <a:rPr sz="1400" spc="24" dirty="0">
                <a:solidFill>
                  <a:srgbClr val="4B4B4B"/>
                </a:solidFill>
                <a:latin typeface="Times New Roman"/>
                <a:cs typeface="Times New Roman"/>
              </a:rPr>
              <a:t>costs</a:t>
            </a:r>
            <a:r>
              <a:rPr sz="1400" spc="-10" dirty="0">
                <a:solidFill>
                  <a:srgbClr val="4B4B4B"/>
                </a:solidFill>
                <a:latin typeface="Times New Roman"/>
                <a:cs typeface="Times New Roman"/>
              </a:rPr>
              <a:t> </a:t>
            </a:r>
            <a:r>
              <a:rPr sz="1400" spc="21" dirty="0">
                <a:solidFill>
                  <a:srgbClr val="4B4B4B"/>
                </a:solidFill>
                <a:latin typeface="Times New Roman"/>
                <a:cs typeface="Times New Roman"/>
              </a:rPr>
              <a:t>and</a:t>
            </a:r>
            <a:r>
              <a:rPr sz="1400" spc="86" dirty="0">
                <a:solidFill>
                  <a:srgbClr val="4B4B4B"/>
                </a:solidFill>
                <a:latin typeface="Times New Roman"/>
                <a:cs typeface="Times New Roman"/>
              </a:rPr>
              <a:t> </a:t>
            </a:r>
            <a:r>
              <a:rPr sz="1400" spc="14" dirty="0">
                <a:solidFill>
                  <a:srgbClr val="282828"/>
                </a:solidFill>
                <a:latin typeface="Times New Roman"/>
                <a:cs typeface="Times New Roman"/>
              </a:rPr>
              <a:t>b</a:t>
            </a:r>
            <a:r>
              <a:rPr sz="1400" spc="14" dirty="0">
                <a:solidFill>
                  <a:srgbClr val="5D5E5E"/>
                </a:solidFill>
                <a:latin typeface="Times New Roman"/>
                <a:cs typeface="Times New Roman"/>
              </a:rPr>
              <a:t>e</a:t>
            </a:r>
            <a:r>
              <a:rPr sz="1400" spc="14" dirty="0">
                <a:solidFill>
                  <a:srgbClr val="282828"/>
                </a:solidFill>
                <a:latin typeface="Times New Roman"/>
                <a:cs typeface="Times New Roman"/>
              </a:rPr>
              <a:t>n</a:t>
            </a:r>
            <a:r>
              <a:rPr sz="1400" spc="14" dirty="0">
                <a:solidFill>
                  <a:srgbClr val="4B4B4B"/>
                </a:solidFill>
                <a:latin typeface="Times New Roman"/>
                <a:cs typeface="Times New Roman"/>
              </a:rPr>
              <a:t>e</a:t>
            </a:r>
            <a:r>
              <a:rPr sz="1400" spc="14" dirty="0">
                <a:solidFill>
                  <a:srgbClr val="282828"/>
                </a:solidFill>
                <a:latin typeface="Times New Roman"/>
                <a:cs typeface="Times New Roman"/>
              </a:rPr>
              <a:t>fit</a:t>
            </a:r>
            <a:r>
              <a:rPr sz="1400" spc="14" dirty="0">
                <a:solidFill>
                  <a:srgbClr val="4B4B4B"/>
                </a:solidFill>
                <a:latin typeface="Times New Roman"/>
                <a:cs typeface="Times New Roman"/>
              </a:rPr>
              <a:t>s of</a:t>
            </a:r>
            <a:r>
              <a:rPr sz="1400" spc="78" dirty="0">
                <a:solidFill>
                  <a:srgbClr val="4B4B4B"/>
                </a:solidFill>
                <a:latin typeface="Times New Roman"/>
                <a:cs typeface="Times New Roman"/>
              </a:rPr>
              <a:t> </a:t>
            </a:r>
            <a:r>
              <a:rPr sz="1400" spc="10" dirty="0">
                <a:solidFill>
                  <a:srgbClr val="1A1A1A"/>
                </a:solidFill>
                <a:latin typeface="Times New Roman"/>
                <a:cs typeface="Times New Roman"/>
              </a:rPr>
              <a:t>u</a:t>
            </a:r>
            <a:r>
              <a:rPr sz="1400" spc="10" dirty="0">
                <a:solidFill>
                  <a:srgbClr val="4B4B4B"/>
                </a:solidFill>
                <a:latin typeface="Times New Roman"/>
                <a:cs typeface="Times New Roman"/>
              </a:rPr>
              <a:t>si</a:t>
            </a:r>
            <a:r>
              <a:rPr sz="1400" spc="10" dirty="0">
                <a:solidFill>
                  <a:srgbClr val="282828"/>
                </a:solidFill>
                <a:latin typeface="Times New Roman"/>
                <a:cs typeface="Times New Roman"/>
              </a:rPr>
              <a:t>n</a:t>
            </a:r>
            <a:r>
              <a:rPr sz="1400" spc="10" dirty="0">
                <a:solidFill>
                  <a:srgbClr val="4B4B4B"/>
                </a:solidFill>
                <a:latin typeface="Times New Roman"/>
                <a:cs typeface="Times New Roman"/>
              </a:rPr>
              <a:t>g</a:t>
            </a:r>
            <a:r>
              <a:rPr sz="1400" spc="48" dirty="0">
                <a:solidFill>
                  <a:srgbClr val="4B4B4B"/>
                </a:solidFill>
                <a:latin typeface="Times New Roman"/>
                <a:cs typeface="Times New Roman"/>
              </a:rPr>
              <a:t> </a:t>
            </a:r>
            <a:r>
              <a:rPr sz="1400" spc="7" dirty="0">
                <a:solidFill>
                  <a:srgbClr val="4B4B4B"/>
                </a:solidFill>
                <a:latin typeface="Times New Roman"/>
                <a:cs typeface="Times New Roman"/>
              </a:rPr>
              <a:t>a</a:t>
            </a:r>
            <a:r>
              <a:rPr sz="1400" spc="7" dirty="0">
                <a:solidFill>
                  <a:srgbClr val="1A1A1A"/>
                </a:solidFill>
                <a:latin typeface="Times New Roman"/>
                <a:cs typeface="Times New Roman"/>
              </a:rPr>
              <a:t>n</a:t>
            </a:r>
            <a:r>
              <a:rPr sz="1400" spc="41" dirty="0">
                <a:solidFill>
                  <a:srgbClr val="1A1A1A"/>
                </a:solidFill>
                <a:latin typeface="Times New Roman"/>
                <a:cs typeface="Times New Roman"/>
              </a:rPr>
              <a:t> </a:t>
            </a:r>
            <a:r>
              <a:rPr sz="1400" spc="14" dirty="0">
                <a:solidFill>
                  <a:srgbClr val="4B4B4B"/>
                </a:solidFill>
                <a:latin typeface="Times New Roman"/>
                <a:cs typeface="Times New Roman"/>
              </a:rPr>
              <a:t>external</a:t>
            </a:r>
            <a:r>
              <a:rPr sz="1400" spc="48" dirty="0">
                <a:solidFill>
                  <a:srgbClr val="4B4B4B"/>
                </a:solidFill>
                <a:latin typeface="Times New Roman"/>
                <a:cs typeface="Times New Roman"/>
              </a:rPr>
              <a:t> </a:t>
            </a:r>
            <a:r>
              <a:rPr sz="1400" spc="24" dirty="0">
                <a:solidFill>
                  <a:srgbClr val="4B4B4B"/>
                </a:solidFill>
                <a:latin typeface="Times New Roman"/>
                <a:cs typeface="Times New Roman"/>
              </a:rPr>
              <a:t>age</a:t>
            </a:r>
            <a:r>
              <a:rPr sz="1400" spc="24" dirty="0">
                <a:solidFill>
                  <a:srgbClr val="1A1A1A"/>
                </a:solidFill>
                <a:latin typeface="Times New Roman"/>
                <a:cs typeface="Times New Roman"/>
              </a:rPr>
              <a:t>n</a:t>
            </a:r>
            <a:r>
              <a:rPr sz="1400" spc="24" dirty="0">
                <a:solidFill>
                  <a:srgbClr val="4B4B4B"/>
                </a:solidFill>
                <a:latin typeface="Times New Roman"/>
                <a:cs typeface="Times New Roman"/>
              </a:rPr>
              <a:t>cy</a:t>
            </a:r>
            <a:r>
              <a:rPr sz="1400" spc="72" dirty="0">
                <a:solidFill>
                  <a:srgbClr val="4B4B4B"/>
                </a:solidFill>
                <a:latin typeface="Times New Roman"/>
                <a:cs typeface="Times New Roman"/>
              </a:rPr>
              <a:t> </a:t>
            </a:r>
            <a:r>
              <a:rPr sz="1400" spc="14" dirty="0">
                <a:solidFill>
                  <a:srgbClr val="1A1A1A"/>
                </a:solidFill>
                <a:latin typeface="Times New Roman"/>
                <a:cs typeface="Times New Roman"/>
              </a:rPr>
              <a:t>li</a:t>
            </a:r>
            <a:r>
              <a:rPr sz="1400" spc="14" dirty="0">
                <a:solidFill>
                  <a:srgbClr val="4B4B4B"/>
                </a:solidFill>
                <a:latin typeface="Times New Roman"/>
                <a:cs typeface="Times New Roman"/>
              </a:rPr>
              <a:t>ke</a:t>
            </a:r>
            <a:r>
              <a:rPr sz="1400" spc="45" dirty="0">
                <a:solidFill>
                  <a:srgbClr val="4B4B4B"/>
                </a:solidFill>
                <a:latin typeface="Times New Roman"/>
                <a:cs typeface="Times New Roman"/>
              </a:rPr>
              <a:t> </a:t>
            </a:r>
            <a:r>
              <a:rPr sz="1400" spc="31" dirty="0">
                <a:solidFill>
                  <a:srgbClr val="4B4B4B"/>
                </a:solidFill>
                <a:latin typeface="Times New Roman"/>
                <a:cs typeface="Times New Roman"/>
              </a:rPr>
              <a:t>AAS</a:t>
            </a:r>
            <a:r>
              <a:rPr sz="1400" spc="31" dirty="0">
                <a:solidFill>
                  <a:srgbClr val="383838"/>
                </a:solidFill>
                <a:latin typeface="Times New Roman"/>
                <a:cs typeface="Times New Roman"/>
              </a:rPr>
              <a:t>HE</a:t>
            </a:r>
            <a:r>
              <a:rPr sz="1400" dirty="0">
                <a:solidFill>
                  <a:srgbClr val="383838"/>
                </a:solidFill>
                <a:latin typeface="Times New Roman"/>
                <a:cs typeface="Times New Roman"/>
              </a:rPr>
              <a:t> </a:t>
            </a:r>
            <a:r>
              <a:rPr sz="1400" spc="34" dirty="0">
                <a:solidFill>
                  <a:srgbClr val="4B4B4B"/>
                </a:solidFill>
                <a:latin typeface="Times New Roman"/>
                <a:cs typeface="Times New Roman"/>
              </a:rPr>
              <a:t>STARS</a:t>
            </a:r>
            <a:r>
              <a:rPr sz="1400" spc="21" dirty="0">
                <a:solidFill>
                  <a:srgbClr val="4B4B4B"/>
                </a:solidFill>
                <a:latin typeface="Times New Roman"/>
                <a:cs typeface="Times New Roman"/>
              </a:rPr>
              <a:t> </a:t>
            </a:r>
            <a:r>
              <a:rPr sz="1400" spc="24" dirty="0">
                <a:solidFill>
                  <a:srgbClr val="4B4B4B"/>
                </a:solidFill>
                <a:latin typeface="Times New Roman"/>
                <a:cs typeface="Times New Roman"/>
              </a:rPr>
              <a:t>or</a:t>
            </a:r>
            <a:r>
              <a:rPr sz="1400" spc="21" dirty="0">
                <a:solidFill>
                  <a:srgbClr val="4B4B4B"/>
                </a:solidFill>
                <a:latin typeface="Times New Roman"/>
                <a:cs typeface="Times New Roman"/>
              </a:rPr>
              <a:t> Second</a:t>
            </a:r>
            <a:r>
              <a:rPr sz="1400" spc="68" dirty="0">
                <a:solidFill>
                  <a:srgbClr val="4B4B4B"/>
                </a:solidFill>
                <a:latin typeface="Times New Roman"/>
                <a:cs typeface="Times New Roman"/>
              </a:rPr>
              <a:t> </a:t>
            </a:r>
            <a:r>
              <a:rPr sz="1400" spc="24" dirty="0">
                <a:solidFill>
                  <a:srgbClr val="383838"/>
                </a:solidFill>
                <a:latin typeface="Times New Roman"/>
                <a:cs typeface="Times New Roman"/>
              </a:rPr>
              <a:t>Nature</a:t>
            </a:r>
            <a:r>
              <a:rPr sz="1400" spc="-24" dirty="0">
                <a:solidFill>
                  <a:srgbClr val="383838"/>
                </a:solidFill>
                <a:latin typeface="Times New Roman"/>
                <a:cs typeface="Times New Roman"/>
              </a:rPr>
              <a:t> </a:t>
            </a:r>
            <a:r>
              <a:rPr sz="1400" spc="21" dirty="0">
                <a:solidFill>
                  <a:srgbClr val="383838"/>
                </a:solidFill>
                <a:latin typeface="Times New Roman"/>
                <a:cs typeface="Times New Roman"/>
              </a:rPr>
              <a:t>as</a:t>
            </a:r>
            <a:r>
              <a:rPr sz="1400" spc="14" dirty="0">
                <a:solidFill>
                  <a:srgbClr val="383838"/>
                </a:solidFill>
                <a:latin typeface="Times New Roman"/>
                <a:cs typeface="Times New Roman"/>
              </a:rPr>
              <a:t> </a:t>
            </a:r>
            <a:r>
              <a:rPr sz="1400" spc="24" dirty="0">
                <a:solidFill>
                  <a:srgbClr val="4B4B4B"/>
                </a:solidFill>
                <a:latin typeface="Times New Roman"/>
                <a:cs typeface="Times New Roman"/>
              </a:rPr>
              <a:t>a</a:t>
            </a:r>
            <a:endParaRPr sz="1400" dirty="0">
              <a:latin typeface="Times New Roman"/>
              <a:cs typeface="Times New Roman"/>
            </a:endParaRPr>
          </a:p>
          <a:p>
            <a:pPr marL="380365" defTabSz="626181">
              <a:lnSpc>
                <a:spcPct val="150000"/>
              </a:lnSpc>
              <a:spcBef>
                <a:spcPts val="34"/>
              </a:spcBef>
              <a:spcAft>
                <a:spcPts val="100"/>
              </a:spcAft>
            </a:pPr>
            <a:r>
              <a:rPr sz="1400" spc="21" dirty="0">
                <a:solidFill>
                  <a:srgbClr val="383838"/>
                </a:solidFill>
                <a:latin typeface="Times New Roman"/>
                <a:cs typeface="Times New Roman"/>
              </a:rPr>
              <a:t>reporting</a:t>
            </a:r>
            <a:r>
              <a:rPr sz="1400" spc="24" dirty="0">
                <a:solidFill>
                  <a:srgbClr val="383838"/>
                </a:solidFill>
                <a:latin typeface="Times New Roman"/>
                <a:cs typeface="Times New Roman"/>
              </a:rPr>
              <a:t> </a:t>
            </a:r>
            <a:r>
              <a:rPr sz="1400" spc="21" dirty="0">
                <a:solidFill>
                  <a:srgbClr val="282828"/>
                </a:solidFill>
                <a:latin typeface="Times New Roman"/>
                <a:cs typeface="Times New Roman"/>
              </a:rPr>
              <a:t>mechanism.</a:t>
            </a:r>
            <a:endParaRPr sz="1400"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000" cy="6858000"/>
            <a:chOff x="0" y="0"/>
            <a:chExt cx="12192000" cy="6858000"/>
          </a:xfrm>
        </p:grpSpPr>
        <p:pic>
          <p:nvPicPr>
            <p:cNvPr id="3" name="object 3"/>
            <p:cNvPicPr/>
            <p:nvPr/>
          </p:nvPicPr>
          <p:blipFill>
            <a:blip r:embed="rId2" cstate="print"/>
            <a:stretch>
              <a:fillRect/>
            </a:stretch>
          </p:blipFill>
          <p:spPr>
            <a:xfrm>
              <a:off x="0" y="0"/>
              <a:ext cx="12192000" cy="6858000"/>
            </a:xfrm>
            <a:prstGeom prst="rect">
              <a:avLst/>
            </a:prstGeom>
          </p:spPr>
        </p:pic>
        <p:sp>
          <p:nvSpPr>
            <p:cNvPr id="4" name="object 4"/>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5" name="object 5"/>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6" name="object 6"/>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7" name="object 7"/>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8" name="object 8"/>
            <p:cNvPicPr/>
            <p:nvPr/>
          </p:nvPicPr>
          <p:blipFill>
            <a:blip r:embed="rId3" cstate="print"/>
            <a:stretch>
              <a:fillRect/>
            </a:stretch>
          </p:blipFill>
          <p:spPr>
            <a:xfrm>
              <a:off x="7330440" y="6161532"/>
              <a:ext cx="3032759" cy="234695"/>
            </a:xfrm>
            <a:prstGeom prst="rect">
              <a:avLst/>
            </a:prstGeom>
          </p:spPr>
        </p:pic>
      </p:grpSp>
      <p:sp>
        <p:nvSpPr>
          <p:cNvPr id="9" name="object 9"/>
          <p:cNvSpPr txBox="1">
            <a:spLocks noGrp="1"/>
          </p:cNvSpPr>
          <p:nvPr>
            <p:ph type="title"/>
          </p:nvPr>
        </p:nvSpPr>
        <p:spPr>
          <a:xfrm>
            <a:off x="910588" y="3557651"/>
            <a:ext cx="8394941" cy="1859483"/>
          </a:xfrm>
          <a:prstGeom prst="rect">
            <a:avLst/>
          </a:prstGeom>
        </p:spPr>
        <p:txBody>
          <a:bodyPr vert="horz" wrap="square" lIns="0" tIns="12700" rIns="0" bIns="0" rtlCol="0">
            <a:spAutoFit/>
          </a:bodyPr>
          <a:lstStyle/>
          <a:p>
            <a:pPr marL="12700">
              <a:lnSpc>
                <a:spcPct val="100000"/>
              </a:lnSpc>
              <a:spcBef>
                <a:spcPts val="100"/>
              </a:spcBef>
            </a:pPr>
            <a:r>
              <a:rPr lang="en-US" sz="6000" spc="150" dirty="0">
                <a:solidFill>
                  <a:srgbClr val="FFFFFF"/>
                </a:solidFill>
              </a:rPr>
              <a:t>Updates and Current Projects</a:t>
            </a:r>
            <a:endParaRPr sz="6000" dirty="0"/>
          </a:p>
        </p:txBody>
      </p:sp>
      <p:sp>
        <p:nvSpPr>
          <p:cNvPr id="11" name="object 11"/>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solidFill>
                  <a:srgbClr val="009591"/>
                </a:solidFill>
              </a:rPr>
              <a:t>7</a:t>
            </a:fld>
            <a:endParaRPr dirty="0">
              <a:solidFill>
                <a:srgbClr val="009591"/>
              </a:solidFill>
            </a:endParaRPr>
          </a:p>
        </p:txBody>
      </p:sp>
      <p:sp>
        <p:nvSpPr>
          <p:cNvPr id="12" name="object 12"/>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10" name="object 10"/>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M</a:t>
            </a:r>
            <a:r>
              <a:rPr sz="1200" b="1" spc="-35" dirty="0">
                <a:solidFill>
                  <a:srgbClr val="FFFFFF"/>
                </a:solidFill>
                <a:latin typeface="Century Gothic"/>
                <a:cs typeface="Century Gothic"/>
              </a:rPr>
              <a:t> </a:t>
            </a:r>
            <a:r>
              <a:rPr sz="1200" b="1" dirty="0">
                <a:solidFill>
                  <a:srgbClr val="FFFFFF"/>
                </a:solidFill>
                <a:latin typeface="Century Gothic"/>
                <a:cs typeface="Century Gothic"/>
              </a:rPr>
              <a:t>P</a:t>
            </a:r>
            <a:r>
              <a:rPr sz="1200" b="1" spc="-40" dirty="0">
                <a:solidFill>
                  <a:srgbClr val="FFFFFF"/>
                </a:solidFill>
                <a:latin typeface="Century Gothic"/>
                <a:cs typeface="Century Gothic"/>
              </a:rPr>
              <a:t> </a:t>
            </a:r>
            <a:r>
              <a:rPr sz="1200" b="1" dirty="0">
                <a:solidFill>
                  <a:srgbClr val="FFFFFF"/>
                </a:solidFill>
                <a:latin typeface="Century Gothic"/>
                <a:cs typeface="Century Gothic"/>
              </a:rPr>
              <a:t>L</a:t>
            </a:r>
            <a:r>
              <a:rPr sz="1200" b="1" spc="-25" dirty="0">
                <a:solidFill>
                  <a:srgbClr val="FFFFFF"/>
                </a:solidFill>
                <a:latin typeface="Century Gothic"/>
                <a:cs typeface="Century Gothic"/>
              </a:rPr>
              <a:t> </a:t>
            </a:r>
            <a:r>
              <a:rPr sz="1200" b="1" dirty="0">
                <a:solidFill>
                  <a:srgbClr val="FFFFFF"/>
                </a:solidFill>
                <a:latin typeface="Century Gothic"/>
                <a:cs typeface="Century Gothic"/>
              </a:rPr>
              <a:t>A</a:t>
            </a:r>
            <a:r>
              <a:rPr sz="1200" b="1" spc="-130" dirty="0">
                <a:solidFill>
                  <a:srgbClr val="FFFFFF"/>
                </a:solidFill>
                <a:latin typeface="Century Gothic"/>
                <a:cs typeface="Century Gothic"/>
              </a:rPr>
              <a:t> </a:t>
            </a: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dirty="0">
                <a:solidFill>
                  <a:srgbClr val="FFFFFF"/>
                </a:solidFill>
                <a:latin typeface="Century Gothic"/>
                <a:cs typeface="Century Gothic"/>
              </a:rPr>
              <a:t>E </a:t>
            </a:r>
            <a:r>
              <a:rPr sz="1200" b="1" spc="150" dirty="0">
                <a:solidFill>
                  <a:srgbClr val="FFFFFF"/>
                </a:solidFill>
                <a:latin typeface="Century Gothic"/>
                <a:cs typeface="Century Gothic"/>
              </a:rPr>
              <a:t> </a:t>
            </a:r>
            <a:r>
              <a:rPr sz="1200" b="1" dirty="0">
                <a:solidFill>
                  <a:srgbClr val="FFFFFF"/>
                </a:solidFill>
                <a:latin typeface="Century Gothic"/>
                <a:cs typeface="Century Gothic"/>
              </a:rPr>
              <a:t>D</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S</a:t>
            </a:r>
            <a:r>
              <a:rPr sz="1200" b="1" spc="-40" dirty="0">
                <a:solidFill>
                  <a:srgbClr val="FFFFFF"/>
                </a:solidFill>
                <a:latin typeface="Century Gothic"/>
                <a:cs typeface="Century Gothic"/>
              </a:rPr>
              <a:t> </a:t>
            </a:r>
            <a:r>
              <a:rPr sz="1200" b="1" dirty="0">
                <a:solidFill>
                  <a:srgbClr val="FFFFFF"/>
                </a:solidFill>
                <a:latin typeface="Century Gothic"/>
                <a:cs typeface="Century Gothic"/>
              </a:rPr>
              <a:t>I</a:t>
            </a:r>
            <a:r>
              <a:rPr sz="1200" b="1" spc="-30" dirty="0">
                <a:solidFill>
                  <a:srgbClr val="FFFFFF"/>
                </a:solidFill>
                <a:latin typeface="Century Gothic"/>
                <a:cs typeface="Century Gothic"/>
              </a:rPr>
              <a:t> </a:t>
            </a:r>
            <a:r>
              <a:rPr sz="1200" b="1" dirty="0">
                <a:solidFill>
                  <a:srgbClr val="FFFFFF"/>
                </a:solidFill>
                <a:latin typeface="Century Gothic"/>
                <a:cs typeface="Century Gothic"/>
              </a:rPr>
              <a:t>G</a:t>
            </a:r>
            <a:r>
              <a:rPr sz="1200" b="1" spc="-40" dirty="0">
                <a:solidFill>
                  <a:srgbClr val="FFFFFF"/>
                </a:solidFill>
                <a:latin typeface="Century Gothic"/>
                <a:cs typeface="Century Gothic"/>
              </a:rPr>
              <a:t> </a:t>
            </a:r>
            <a:r>
              <a:rPr sz="1200" b="1" dirty="0">
                <a:solidFill>
                  <a:srgbClr val="FFFFFF"/>
                </a:solidFill>
                <a:latin typeface="Century Gothic"/>
                <a:cs typeface="Century Gothic"/>
              </a:rPr>
              <a:t>N </a:t>
            </a:r>
            <a:r>
              <a:rPr sz="1200" b="1" spc="155" dirty="0">
                <a:solidFill>
                  <a:srgbClr val="FFFFFF"/>
                </a:solidFill>
                <a:latin typeface="Century Gothic"/>
                <a:cs typeface="Century Gothic"/>
              </a:rPr>
              <a:t> </a:t>
            </a:r>
            <a:r>
              <a:rPr sz="1200" b="1" dirty="0">
                <a:solidFill>
                  <a:srgbClr val="FFFFFF"/>
                </a:solidFill>
                <a:latin typeface="Century Gothic"/>
                <a:cs typeface="Century Gothic"/>
              </a:rPr>
              <a:t>3</a:t>
            </a:r>
            <a:endParaRPr sz="1200">
              <a:latin typeface="Century Gothic"/>
              <a:cs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2064" y="717603"/>
            <a:ext cx="10817862" cy="751488"/>
          </a:xfrm>
          <a:prstGeom prst="rect">
            <a:avLst/>
          </a:prstGeom>
        </p:spPr>
        <p:txBody>
          <a:bodyPr vert="horz" wrap="square" lIns="0" tIns="12700" rIns="0" bIns="0" rtlCol="0">
            <a:spAutoFit/>
          </a:bodyPr>
          <a:lstStyle/>
          <a:p>
            <a:pPr marL="12700">
              <a:lnSpc>
                <a:spcPct val="100000"/>
              </a:lnSpc>
              <a:spcBef>
                <a:spcPts val="100"/>
              </a:spcBef>
            </a:pPr>
            <a:r>
              <a:rPr lang="en-US" sz="4800" spc="495" dirty="0">
                <a:solidFill>
                  <a:srgbClr val="FFFFFF"/>
                </a:solidFill>
              </a:rPr>
              <a:t>Campus Engagement</a:t>
            </a:r>
            <a:endParaRPr sz="4800" dirty="0"/>
          </a:p>
        </p:txBody>
      </p:sp>
      <p:sp>
        <p:nvSpPr>
          <p:cNvPr id="5" name="object 5"/>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8</a:t>
            </a:fld>
            <a:endParaRPr dirty="0"/>
          </a:p>
        </p:txBody>
      </p:sp>
      <p:sp>
        <p:nvSpPr>
          <p:cNvPr id="6" name="object 6"/>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t>9/29/2021</a:t>
            </a:r>
            <a:r>
              <a:rPr spc="-70" dirty="0"/>
              <a:t> </a:t>
            </a:r>
          </a:p>
        </p:txBody>
      </p:sp>
      <p:sp>
        <p:nvSpPr>
          <p:cNvPr id="3" name="object 3"/>
          <p:cNvSpPr txBox="1"/>
          <p:nvPr/>
        </p:nvSpPr>
        <p:spPr>
          <a:xfrm>
            <a:off x="582064" y="2089306"/>
            <a:ext cx="9989019" cy="4127412"/>
          </a:xfrm>
          <a:prstGeom prst="rect">
            <a:avLst/>
          </a:prstGeom>
        </p:spPr>
        <p:txBody>
          <a:bodyPr vert="horz" wrap="square" lIns="0" tIns="13335" rIns="0" bIns="0" rtlCol="0" anchor="t">
            <a:spAutoFit/>
          </a:bodyPr>
          <a:lstStyle/>
          <a:p>
            <a:pPr marL="241300" indent="-228600">
              <a:spcBef>
                <a:spcPts val="105"/>
              </a:spcBef>
              <a:spcAft>
                <a:spcPts val="3600"/>
              </a:spcAft>
              <a:buFont typeface="Arial"/>
              <a:buChar char="•"/>
              <a:tabLst>
                <a:tab pos="241300" algn="l"/>
              </a:tabLst>
            </a:pPr>
            <a:r>
              <a:rPr lang="en-US" sz="2800" spc="30" dirty="0">
                <a:solidFill>
                  <a:srgbClr val="FFFFFF"/>
                </a:solidFill>
                <a:latin typeface="Trebuchet MS"/>
                <a:cs typeface="Trebuchet MS"/>
              </a:rPr>
              <a:t>Met with SAS student representatives</a:t>
            </a:r>
            <a:endParaRPr lang="en-US" dirty="0"/>
          </a:p>
          <a:p>
            <a:pPr marL="241300" indent="-228600">
              <a:spcBef>
                <a:spcPts val="105"/>
              </a:spcBef>
              <a:spcAft>
                <a:spcPts val="3600"/>
              </a:spcAft>
              <a:buFont typeface="Arial"/>
              <a:buChar char="•"/>
              <a:tabLst>
                <a:tab pos="241300" algn="l"/>
              </a:tabLst>
            </a:pPr>
            <a:r>
              <a:rPr lang="en-US" sz="2800" spc="30" dirty="0">
                <a:solidFill>
                  <a:srgbClr val="FFFFFF"/>
                </a:solidFill>
                <a:latin typeface="Trebuchet MS"/>
                <a:cs typeface="Trebuchet MS"/>
              </a:rPr>
              <a:t>Met with counterparts at CMC and Pomona</a:t>
            </a:r>
          </a:p>
          <a:p>
            <a:pPr marL="241300" indent="-228600">
              <a:spcBef>
                <a:spcPts val="105"/>
              </a:spcBef>
              <a:spcAft>
                <a:spcPts val="3600"/>
              </a:spcAft>
              <a:buFont typeface="Arial"/>
              <a:buChar char="•"/>
              <a:tabLst>
                <a:tab pos="241300" algn="l"/>
              </a:tabLst>
            </a:pPr>
            <a:r>
              <a:rPr lang="en-US" sz="2800" spc="30" dirty="0">
                <a:solidFill>
                  <a:srgbClr val="FFFFFF"/>
                </a:solidFill>
                <a:latin typeface="Trebuchet MS"/>
                <a:cs typeface="Trebuchet MS"/>
              </a:rPr>
              <a:t>2021 Olive Harvest</a:t>
            </a:r>
          </a:p>
          <a:p>
            <a:pPr marL="241300" indent="-228600">
              <a:spcBef>
                <a:spcPts val="105"/>
              </a:spcBef>
              <a:spcAft>
                <a:spcPts val="3600"/>
              </a:spcAft>
              <a:buFont typeface="Arial"/>
              <a:buChar char="•"/>
              <a:tabLst>
                <a:tab pos="241300" algn="l"/>
              </a:tabLst>
            </a:pPr>
            <a:r>
              <a:rPr lang="en-US" sz="2800" spc="30" dirty="0">
                <a:solidFill>
                  <a:srgbClr val="FFFFFF"/>
                </a:solidFill>
                <a:latin typeface="Trebuchet MS"/>
                <a:cs typeface="Trebuchet MS"/>
              </a:rPr>
              <a:t>Upcoming presentation to senior staff </a:t>
            </a:r>
          </a:p>
          <a:p>
            <a:pPr marL="698500" lvl="1" indent="-228600">
              <a:spcBef>
                <a:spcPts val="105"/>
              </a:spcBef>
              <a:buFont typeface="Arial"/>
              <a:buChar char="•"/>
              <a:tabLst>
                <a:tab pos="241300" algn="l"/>
              </a:tabLst>
            </a:pPr>
            <a:endParaRPr lang="en-US" sz="3200" spc="30" dirty="0">
              <a:solidFill>
                <a:srgbClr val="FFFFFF"/>
              </a:solidFill>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53447"/>
            <a:ext cx="10817862" cy="751488"/>
          </a:xfrm>
          <a:prstGeom prst="rect">
            <a:avLst/>
          </a:prstGeom>
        </p:spPr>
        <p:txBody>
          <a:bodyPr vert="horz" wrap="square" lIns="0" tIns="12700" rIns="0" bIns="0" rtlCol="0" anchor="t">
            <a:spAutoFit/>
          </a:bodyPr>
          <a:lstStyle/>
          <a:p>
            <a:pPr marL="12700">
              <a:spcBef>
                <a:spcPts val="100"/>
              </a:spcBef>
            </a:pPr>
            <a:r>
              <a:rPr lang="en-US" sz="4800" spc="495" dirty="0">
                <a:solidFill>
                  <a:srgbClr val="FFFFFF"/>
                </a:solidFill>
              </a:rPr>
              <a:t>Emissions Tracking</a:t>
            </a:r>
            <a:endParaRPr lang="en-US" dirty="0"/>
          </a:p>
        </p:txBody>
      </p:sp>
      <p:sp>
        <p:nvSpPr>
          <p:cNvPr id="5" name="object 5"/>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9</a:t>
            </a:fld>
            <a:endParaRPr dirty="0"/>
          </a:p>
        </p:txBody>
      </p:sp>
      <p:sp>
        <p:nvSpPr>
          <p:cNvPr id="6" name="object 6"/>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t>9/29/2021</a:t>
            </a:r>
            <a:r>
              <a:rPr spc="-70" dirty="0"/>
              <a:t> </a:t>
            </a:r>
          </a:p>
        </p:txBody>
      </p:sp>
      <p:sp>
        <p:nvSpPr>
          <p:cNvPr id="3" name="object 3"/>
          <p:cNvSpPr txBox="1"/>
          <p:nvPr/>
        </p:nvSpPr>
        <p:spPr>
          <a:xfrm>
            <a:off x="533400" y="1817676"/>
            <a:ext cx="10162136" cy="5094343"/>
          </a:xfrm>
          <a:prstGeom prst="rect">
            <a:avLst/>
          </a:prstGeom>
        </p:spPr>
        <p:txBody>
          <a:bodyPr vert="horz" wrap="square" lIns="0" tIns="13335" rIns="0" bIns="0" rtlCol="0">
            <a:spAutoFit/>
          </a:bodyPr>
          <a:lstStyle/>
          <a:p>
            <a:pPr marL="241300" indent="-228600">
              <a:spcBef>
                <a:spcPts val="105"/>
              </a:spcBef>
              <a:spcAft>
                <a:spcPts val="3600"/>
              </a:spcAft>
              <a:buFont typeface="Arial"/>
              <a:buChar char="•"/>
              <a:tabLst>
                <a:tab pos="241300" algn="l"/>
              </a:tabLst>
            </a:pPr>
            <a:r>
              <a:rPr lang="en-US" sz="2800" spc="30" dirty="0">
                <a:solidFill>
                  <a:srgbClr val="FFFFFF"/>
                </a:solidFill>
                <a:latin typeface="Trebuchet MS"/>
                <a:cs typeface="Trebuchet MS"/>
              </a:rPr>
              <a:t>Greenhouse Gas Inventory – data collection in progress</a:t>
            </a:r>
          </a:p>
          <a:p>
            <a:pPr marL="241300" indent="-228600">
              <a:spcBef>
                <a:spcPts val="105"/>
              </a:spcBef>
              <a:spcAft>
                <a:spcPts val="3600"/>
              </a:spcAft>
              <a:buFont typeface="Arial"/>
              <a:buChar char="•"/>
              <a:tabLst>
                <a:tab pos="241300" algn="l"/>
              </a:tabLst>
            </a:pPr>
            <a:r>
              <a:rPr lang="en-US" sz="2800" spc="30" dirty="0" err="1">
                <a:solidFill>
                  <a:srgbClr val="FFFFFF"/>
                </a:solidFill>
                <a:latin typeface="Trebuchet MS"/>
                <a:cs typeface="Trebuchet MS"/>
              </a:rPr>
              <a:t>Melrok</a:t>
            </a:r>
            <a:r>
              <a:rPr lang="en-US" sz="2800" spc="30" dirty="0">
                <a:solidFill>
                  <a:srgbClr val="FFFFFF"/>
                </a:solidFill>
                <a:latin typeface="Trebuchet MS"/>
                <a:cs typeface="Trebuchet MS"/>
              </a:rPr>
              <a:t> meters running</a:t>
            </a:r>
          </a:p>
          <a:p>
            <a:pPr marL="241300" indent="-228600">
              <a:spcBef>
                <a:spcPts val="105"/>
              </a:spcBef>
              <a:spcAft>
                <a:spcPts val="1800"/>
              </a:spcAft>
              <a:buFont typeface="Arial"/>
              <a:buChar char="•"/>
              <a:tabLst>
                <a:tab pos="241300" algn="l"/>
              </a:tabLst>
            </a:pPr>
            <a:r>
              <a:rPr lang="en-US" sz="2800" spc="30" dirty="0">
                <a:solidFill>
                  <a:srgbClr val="FFFFFF"/>
                </a:solidFill>
                <a:latin typeface="Trebuchet MS"/>
                <a:cs typeface="Trebuchet MS"/>
              </a:rPr>
              <a:t>Hired student Sustainability Assistant </a:t>
            </a:r>
          </a:p>
          <a:p>
            <a:pPr marL="698500" lvl="1" indent="-228600">
              <a:spcBef>
                <a:spcPts val="105"/>
              </a:spcBef>
              <a:spcAft>
                <a:spcPts val="1800"/>
              </a:spcAft>
              <a:buFont typeface="Arial"/>
              <a:buChar char="•"/>
              <a:tabLst>
                <a:tab pos="241300" algn="l"/>
              </a:tabLst>
            </a:pPr>
            <a:r>
              <a:rPr lang="en-US" sz="2400" spc="30" dirty="0">
                <a:solidFill>
                  <a:srgbClr val="FFFFFF"/>
                </a:solidFill>
                <a:latin typeface="Trebuchet MS"/>
                <a:cs typeface="Trebuchet MS"/>
              </a:rPr>
              <a:t>Opportunity to meet demand for green career skills by offering more sustainability-related student positions</a:t>
            </a:r>
          </a:p>
          <a:p>
            <a:pPr marL="241300" indent="-228600">
              <a:lnSpc>
                <a:spcPct val="150000"/>
              </a:lnSpc>
              <a:spcBef>
                <a:spcPts val="105"/>
              </a:spcBef>
              <a:spcAft>
                <a:spcPts val="3600"/>
              </a:spcAft>
              <a:buFont typeface="Arial"/>
              <a:buChar char="•"/>
              <a:tabLst>
                <a:tab pos="241300" algn="l"/>
              </a:tabLst>
            </a:pPr>
            <a:r>
              <a:rPr lang="en-US" sz="2800" spc="30" dirty="0">
                <a:solidFill>
                  <a:srgbClr val="FFFFFF"/>
                </a:solidFill>
                <a:latin typeface="Trebuchet MS"/>
                <a:cs typeface="Trebuchet MS"/>
              </a:rPr>
              <a:t>Opportunity to engage students via academic integration</a:t>
            </a:r>
          </a:p>
          <a:p>
            <a:pPr marL="698500" lvl="1" indent="-228600">
              <a:spcBef>
                <a:spcPts val="105"/>
              </a:spcBef>
              <a:buFont typeface="Arial"/>
              <a:buChar char="•"/>
              <a:tabLst>
                <a:tab pos="241300" algn="l"/>
              </a:tabLst>
            </a:pPr>
            <a:endParaRPr lang="en-US" sz="3200" spc="30" dirty="0">
              <a:solidFill>
                <a:srgbClr val="FFFFFF"/>
              </a:solidFill>
              <a:latin typeface="Trebuchet MS"/>
              <a:cs typeface="Trebuchet MS"/>
            </a:endParaRPr>
          </a:p>
        </p:txBody>
      </p:sp>
    </p:spTree>
    <p:extLst>
      <p:ext uri="{BB962C8B-B14F-4D97-AF65-F5344CB8AC3E}">
        <p14:creationId xmlns:p14="http://schemas.microsoft.com/office/powerpoint/2010/main" val="81361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9692</TotalTime>
  <Words>1439</Words>
  <Application>Microsoft Office PowerPoint</Application>
  <PresentationFormat>Widescreen</PresentationFormat>
  <Paragraphs>187</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PowerPoint Presentation</vt:lpstr>
      <vt:lpstr>PowerPoint Presentation</vt:lpstr>
      <vt:lpstr>Agenda</vt:lpstr>
      <vt:lpstr>PowerPoint Presentation</vt:lpstr>
      <vt:lpstr>President’s Charge and Committee Purpose</vt:lpstr>
      <vt:lpstr>/'MK'\</vt:lpstr>
      <vt:lpstr>Updates and Current Projects</vt:lpstr>
      <vt:lpstr>Campus Engagement</vt:lpstr>
      <vt:lpstr>Emissions Tracking</vt:lpstr>
      <vt:lpstr>Sustainability Initiative Fund</vt:lpstr>
      <vt:lpstr>Other Funding Ideas</vt:lpstr>
      <vt:lpstr>NEXT STEPS </vt:lpstr>
      <vt:lpstr>Thoughts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Kelly</dc:creator>
  <cp:lastModifiedBy>Lauren Ng</cp:lastModifiedBy>
  <cp:revision>207</cp:revision>
  <dcterms:created xsi:type="dcterms:W3CDTF">2021-10-18T22:47:25Z</dcterms:created>
  <dcterms:modified xsi:type="dcterms:W3CDTF">2021-10-25T17:54:14Z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2021-09-29T00:00:00Z</vt:filetime>
  </property>
  <property fmtid="{D5CDD505-2E9C-101B-9397-08002B2CF9AE}" pid="3" name="Creator">
    <vt:lpwstr>Acrobat PDFMaker 21 for PowerPoint</vt:lpwstr>
  </property>
  <property fmtid="{D5CDD505-2E9C-101B-9397-08002B2CF9AE}" pid="4" name="LastSaved">
    <vt:filetime>2021-10-18T00:00:00Z</vt:filetime>
  </property>
</Properties>
</file>